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4B16-543B-4D29-9157-F3DB5E39672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DDD6-6615-4A2E-A934-138EA4337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4B16-543B-4D29-9157-F3DB5E39672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DDD6-6615-4A2E-A934-138EA4337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4B16-543B-4D29-9157-F3DB5E39672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DDD6-6615-4A2E-A934-138EA4337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4B16-543B-4D29-9157-F3DB5E39672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DDD6-6615-4A2E-A934-138EA4337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4B16-543B-4D29-9157-F3DB5E39672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DDD6-6615-4A2E-A934-138EA4337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4B16-543B-4D29-9157-F3DB5E39672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DDD6-6615-4A2E-A934-138EA4337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4B16-543B-4D29-9157-F3DB5E39672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DDD6-6615-4A2E-A934-138EA4337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4B16-543B-4D29-9157-F3DB5E39672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DDD6-6615-4A2E-A934-138EA4337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4B16-543B-4D29-9157-F3DB5E39672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DDD6-6615-4A2E-A934-138EA4337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4B16-543B-4D29-9157-F3DB5E39672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DDD6-6615-4A2E-A934-138EA4337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4B16-543B-4D29-9157-F3DB5E39672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DDD6-6615-4A2E-A934-138EA4337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64B16-543B-4D29-9157-F3DB5E39672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7DDD6-6615-4A2E-A934-138EA4337C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 rot="16200000">
            <a:off x="1124346" y="-1085454"/>
            <a:ext cx="6819107" cy="9067800"/>
            <a:chOff x="0" y="0"/>
            <a:chExt cx="9555" cy="14994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9555" cy="14994"/>
              <a:chOff x="0" y="0"/>
              <a:chExt cx="9555" cy="14994"/>
            </a:xfrm>
          </p:grpSpPr>
          <p:grpSp>
            <p:nvGrpSpPr>
              <p:cNvPr id="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9555" cy="14994"/>
                <a:chOff x="0" y="0"/>
                <a:chExt cx="9555" cy="14994"/>
              </a:xfrm>
            </p:grpSpPr>
            <p:sp>
              <p:nvSpPr>
                <p:cNvPr id="36" name="Unknown Shape"/>
                <p:cNvSpPr>
                  <a:spLocks/>
                </p:cNvSpPr>
                <p:nvPr/>
              </p:nvSpPr>
              <p:spPr bwMode="auto">
                <a:xfrm rot="4321851">
                  <a:off x="8296" y="13880"/>
                  <a:ext cx="244" cy="156"/>
                </a:xfrm>
                <a:custGeom>
                  <a:avLst/>
                  <a:gdLst>
                    <a:gd name="T0" fmla="*/ 28 w 219"/>
                    <a:gd name="T1" fmla="*/ 100 h 141"/>
                    <a:gd name="T2" fmla="*/ 36 w 219"/>
                    <a:gd name="T3" fmla="*/ 108 h 141"/>
                    <a:gd name="T4" fmla="*/ 53 w 219"/>
                    <a:gd name="T5" fmla="*/ 131 h 141"/>
                    <a:gd name="T6" fmla="*/ 73 w 219"/>
                    <a:gd name="T7" fmla="*/ 140 h 141"/>
                    <a:gd name="T8" fmla="*/ 103 w 219"/>
                    <a:gd name="T9" fmla="*/ 140 h 141"/>
                    <a:gd name="T10" fmla="*/ 132 w 219"/>
                    <a:gd name="T11" fmla="*/ 125 h 141"/>
                    <a:gd name="T12" fmla="*/ 151 w 219"/>
                    <a:gd name="T13" fmla="*/ 108 h 141"/>
                    <a:gd name="T14" fmla="*/ 162 w 219"/>
                    <a:gd name="T15" fmla="*/ 91 h 141"/>
                    <a:gd name="T16" fmla="*/ 173 w 219"/>
                    <a:gd name="T17" fmla="*/ 79 h 141"/>
                    <a:gd name="T18" fmla="*/ 185 w 219"/>
                    <a:gd name="T19" fmla="*/ 77 h 141"/>
                    <a:gd name="T20" fmla="*/ 198 w 219"/>
                    <a:gd name="T21" fmla="*/ 84 h 141"/>
                    <a:gd name="T22" fmla="*/ 194 w 219"/>
                    <a:gd name="T23" fmla="*/ 94 h 141"/>
                    <a:gd name="T24" fmla="*/ 185 w 219"/>
                    <a:gd name="T25" fmla="*/ 104 h 141"/>
                    <a:gd name="T26" fmla="*/ 186 w 219"/>
                    <a:gd name="T27" fmla="*/ 119 h 141"/>
                    <a:gd name="T28" fmla="*/ 197 w 219"/>
                    <a:gd name="T29" fmla="*/ 127 h 141"/>
                    <a:gd name="T30" fmla="*/ 211 w 219"/>
                    <a:gd name="T31" fmla="*/ 125 h 141"/>
                    <a:gd name="T32" fmla="*/ 219 w 219"/>
                    <a:gd name="T33" fmla="*/ 115 h 141"/>
                    <a:gd name="T34" fmla="*/ 214 w 219"/>
                    <a:gd name="T35" fmla="*/ 82 h 141"/>
                    <a:gd name="T36" fmla="*/ 191 w 219"/>
                    <a:gd name="T37" fmla="*/ 40 h 141"/>
                    <a:gd name="T38" fmla="*/ 160 w 219"/>
                    <a:gd name="T39" fmla="*/ 13 h 141"/>
                    <a:gd name="T40" fmla="*/ 131 w 219"/>
                    <a:gd name="T41" fmla="*/ 1 h 141"/>
                    <a:gd name="T42" fmla="*/ 95 w 219"/>
                    <a:gd name="T43" fmla="*/ 1 h 141"/>
                    <a:gd name="T44" fmla="*/ 71 w 219"/>
                    <a:gd name="T45" fmla="*/ 11 h 141"/>
                    <a:gd name="T46" fmla="*/ 53 w 219"/>
                    <a:gd name="T47" fmla="*/ 26 h 141"/>
                    <a:gd name="T48" fmla="*/ 46 w 219"/>
                    <a:gd name="T49" fmla="*/ 53 h 141"/>
                    <a:gd name="T50" fmla="*/ 53 w 219"/>
                    <a:gd name="T51" fmla="*/ 81 h 141"/>
                    <a:gd name="T52" fmla="*/ 69 w 219"/>
                    <a:gd name="T53" fmla="*/ 96 h 141"/>
                    <a:gd name="T54" fmla="*/ 87 w 219"/>
                    <a:gd name="T55" fmla="*/ 104 h 141"/>
                    <a:gd name="T56" fmla="*/ 102 w 219"/>
                    <a:gd name="T57" fmla="*/ 106 h 141"/>
                    <a:gd name="T58" fmla="*/ 115 w 219"/>
                    <a:gd name="T59" fmla="*/ 100 h 141"/>
                    <a:gd name="T60" fmla="*/ 120 w 219"/>
                    <a:gd name="T61" fmla="*/ 87 h 141"/>
                    <a:gd name="T62" fmla="*/ 112 w 219"/>
                    <a:gd name="T63" fmla="*/ 75 h 141"/>
                    <a:gd name="T64" fmla="*/ 99 w 219"/>
                    <a:gd name="T65" fmla="*/ 70 h 141"/>
                    <a:gd name="T66" fmla="*/ 88 w 219"/>
                    <a:gd name="T67" fmla="*/ 75 h 141"/>
                    <a:gd name="T68" fmla="*/ 83 w 219"/>
                    <a:gd name="T69" fmla="*/ 90 h 141"/>
                    <a:gd name="T70" fmla="*/ 67 w 219"/>
                    <a:gd name="T71" fmla="*/ 79 h 141"/>
                    <a:gd name="T72" fmla="*/ 62 w 219"/>
                    <a:gd name="T73" fmla="*/ 54 h 141"/>
                    <a:gd name="T74" fmla="*/ 71 w 219"/>
                    <a:gd name="T75" fmla="*/ 30 h 141"/>
                    <a:gd name="T76" fmla="*/ 98 w 219"/>
                    <a:gd name="T77" fmla="*/ 20 h 141"/>
                    <a:gd name="T78" fmla="*/ 118 w 219"/>
                    <a:gd name="T79" fmla="*/ 24 h 141"/>
                    <a:gd name="T80" fmla="*/ 131 w 219"/>
                    <a:gd name="T81" fmla="*/ 36 h 141"/>
                    <a:gd name="T82" fmla="*/ 141 w 219"/>
                    <a:gd name="T83" fmla="*/ 71 h 141"/>
                    <a:gd name="T84" fmla="*/ 128 w 219"/>
                    <a:gd name="T85" fmla="*/ 108 h 141"/>
                    <a:gd name="T86" fmla="*/ 110 w 219"/>
                    <a:gd name="T87" fmla="*/ 120 h 141"/>
                    <a:gd name="T88" fmla="*/ 87 w 219"/>
                    <a:gd name="T89" fmla="*/ 125 h 141"/>
                    <a:gd name="T90" fmla="*/ 65 w 219"/>
                    <a:gd name="T91" fmla="*/ 120 h 141"/>
                    <a:gd name="T92" fmla="*/ 48 w 219"/>
                    <a:gd name="T93" fmla="*/ 104 h 141"/>
                    <a:gd name="T94" fmla="*/ 38 w 219"/>
                    <a:gd name="T95" fmla="*/ 82 h 141"/>
                    <a:gd name="T96" fmla="*/ 36 w 219"/>
                    <a:gd name="T97" fmla="*/ 57 h 141"/>
                    <a:gd name="T98" fmla="*/ 21 w 219"/>
                    <a:gd name="T99" fmla="*/ 82 h 141"/>
                    <a:gd name="T100" fmla="*/ 0 w 219"/>
                    <a:gd name="T101" fmla="*/ 90 h 141"/>
                    <a:gd name="T102" fmla="*/ 21 w 219"/>
                    <a:gd name="T103" fmla="*/ 104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219" h="141">
                      <a:moveTo>
                        <a:pt x="21" y="102"/>
                      </a:moveTo>
                      <a:lnTo>
                        <a:pt x="28" y="100"/>
                      </a:lnTo>
                      <a:lnTo>
                        <a:pt x="32" y="95"/>
                      </a:lnTo>
                      <a:lnTo>
                        <a:pt x="36" y="108"/>
                      </a:lnTo>
                      <a:lnTo>
                        <a:pt x="46" y="123"/>
                      </a:lnTo>
                      <a:lnTo>
                        <a:pt x="53" y="131"/>
                      </a:lnTo>
                      <a:lnTo>
                        <a:pt x="62" y="136"/>
                      </a:lnTo>
                      <a:lnTo>
                        <a:pt x="73" y="140"/>
                      </a:lnTo>
                      <a:lnTo>
                        <a:pt x="84" y="141"/>
                      </a:lnTo>
                      <a:lnTo>
                        <a:pt x="103" y="140"/>
                      </a:lnTo>
                      <a:lnTo>
                        <a:pt x="120" y="135"/>
                      </a:lnTo>
                      <a:lnTo>
                        <a:pt x="132" y="125"/>
                      </a:lnTo>
                      <a:lnTo>
                        <a:pt x="143" y="118"/>
                      </a:lnTo>
                      <a:lnTo>
                        <a:pt x="151" y="108"/>
                      </a:lnTo>
                      <a:lnTo>
                        <a:pt x="157" y="99"/>
                      </a:lnTo>
                      <a:lnTo>
                        <a:pt x="162" y="91"/>
                      </a:lnTo>
                      <a:lnTo>
                        <a:pt x="166" y="84"/>
                      </a:lnTo>
                      <a:lnTo>
                        <a:pt x="173" y="79"/>
                      </a:lnTo>
                      <a:lnTo>
                        <a:pt x="180" y="77"/>
                      </a:lnTo>
                      <a:lnTo>
                        <a:pt x="185" y="77"/>
                      </a:lnTo>
                      <a:lnTo>
                        <a:pt x="190" y="78"/>
                      </a:lnTo>
                      <a:lnTo>
                        <a:pt x="198" y="84"/>
                      </a:lnTo>
                      <a:lnTo>
                        <a:pt x="201" y="91"/>
                      </a:lnTo>
                      <a:lnTo>
                        <a:pt x="194" y="94"/>
                      </a:lnTo>
                      <a:lnTo>
                        <a:pt x="187" y="98"/>
                      </a:lnTo>
                      <a:lnTo>
                        <a:pt x="185" y="104"/>
                      </a:lnTo>
                      <a:lnTo>
                        <a:pt x="184" y="112"/>
                      </a:lnTo>
                      <a:lnTo>
                        <a:pt x="186" y="119"/>
                      </a:lnTo>
                      <a:lnTo>
                        <a:pt x="191" y="124"/>
                      </a:lnTo>
                      <a:lnTo>
                        <a:pt x="197" y="127"/>
                      </a:lnTo>
                      <a:lnTo>
                        <a:pt x="205" y="127"/>
                      </a:lnTo>
                      <a:lnTo>
                        <a:pt x="211" y="125"/>
                      </a:lnTo>
                      <a:lnTo>
                        <a:pt x="215" y="120"/>
                      </a:lnTo>
                      <a:lnTo>
                        <a:pt x="219" y="115"/>
                      </a:lnTo>
                      <a:lnTo>
                        <a:pt x="219" y="108"/>
                      </a:lnTo>
                      <a:lnTo>
                        <a:pt x="214" y="82"/>
                      </a:lnTo>
                      <a:lnTo>
                        <a:pt x="203" y="59"/>
                      </a:lnTo>
                      <a:lnTo>
                        <a:pt x="191" y="40"/>
                      </a:lnTo>
                      <a:lnTo>
                        <a:pt x="176" y="25"/>
                      </a:lnTo>
                      <a:lnTo>
                        <a:pt x="160" y="13"/>
                      </a:lnTo>
                      <a:lnTo>
                        <a:pt x="145" y="5"/>
                      </a:lnTo>
                      <a:lnTo>
                        <a:pt x="131" y="1"/>
                      </a:lnTo>
                      <a:lnTo>
                        <a:pt x="120" y="0"/>
                      </a:lnTo>
                      <a:lnTo>
                        <a:pt x="95" y="1"/>
                      </a:lnTo>
                      <a:lnTo>
                        <a:pt x="82" y="5"/>
                      </a:lnTo>
                      <a:lnTo>
                        <a:pt x="71" y="11"/>
                      </a:lnTo>
                      <a:lnTo>
                        <a:pt x="61" y="17"/>
                      </a:lnTo>
                      <a:lnTo>
                        <a:pt x="53" y="26"/>
                      </a:lnTo>
                      <a:lnTo>
                        <a:pt x="48" y="38"/>
                      </a:lnTo>
                      <a:lnTo>
                        <a:pt x="46" y="53"/>
                      </a:lnTo>
                      <a:lnTo>
                        <a:pt x="48" y="69"/>
                      </a:lnTo>
                      <a:lnTo>
                        <a:pt x="53" y="81"/>
                      </a:lnTo>
                      <a:lnTo>
                        <a:pt x="61" y="90"/>
                      </a:lnTo>
                      <a:lnTo>
                        <a:pt x="69" y="96"/>
                      </a:lnTo>
                      <a:lnTo>
                        <a:pt x="78" y="102"/>
                      </a:lnTo>
                      <a:lnTo>
                        <a:pt x="87" y="104"/>
                      </a:lnTo>
                      <a:lnTo>
                        <a:pt x="95" y="106"/>
                      </a:lnTo>
                      <a:lnTo>
                        <a:pt x="102" y="106"/>
                      </a:lnTo>
                      <a:lnTo>
                        <a:pt x="108" y="104"/>
                      </a:lnTo>
                      <a:lnTo>
                        <a:pt x="115" y="100"/>
                      </a:lnTo>
                      <a:lnTo>
                        <a:pt x="119" y="94"/>
                      </a:lnTo>
                      <a:lnTo>
                        <a:pt x="120" y="87"/>
                      </a:lnTo>
                      <a:lnTo>
                        <a:pt x="119" y="81"/>
                      </a:lnTo>
                      <a:lnTo>
                        <a:pt x="112" y="75"/>
                      </a:lnTo>
                      <a:lnTo>
                        <a:pt x="107" y="71"/>
                      </a:lnTo>
                      <a:lnTo>
                        <a:pt x="99" y="70"/>
                      </a:lnTo>
                      <a:lnTo>
                        <a:pt x="94" y="71"/>
                      </a:lnTo>
                      <a:lnTo>
                        <a:pt x="88" y="75"/>
                      </a:lnTo>
                      <a:lnTo>
                        <a:pt x="84" y="82"/>
                      </a:lnTo>
                      <a:lnTo>
                        <a:pt x="83" y="90"/>
                      </a:lnTo>
                      <a:lnTo>
                        <a:pt x="74" y="87"/>
                      </a:lnTo>
                      <a:lnTo>
                        <a:pt x="67" y="79"/>
                      </a:lnTo>
                      <a:lnTo>
                        <a:pt x="63" y="67"/>
                      </a:lnTo>
                      <a:lnTo>
                        <a:pt x="62" y="54"/>
                      </a:lnTo>
                      <a:lnTo>
                        <a:pt x="65" y="42"/>
                      </a:lnTo>
                      <a:lnTo>
                        <a:pt x="71" y="30"/>
                      </a:lnTo>
                      <a:lnTo>
                        <a:pt x="82" y="22"/>
                      </a:lnTo>
                      <a:lnTo>
                        <a:pt x="98" y="20"/>
                      </a:lnTo>
                      <a:lnTo>
                        <a:pt x="108" y="21"/>
                      </a:lnTo>
                      <a:lnTo>
                        <a:pt x="118" y="24"/>
                      </a:lnTo>
                      <a:lnTo>
                        <a:pt x="125" y="29"/>
                      </a:lnTo>
                      <a:lnTo>
                        <a:pt x="131" y="36"/>
                      </a:lnTo>
                      <a:lnTo>
                        <a:pt x="139" y="53"/>
                      </a:lnTo>
                      <a:lnTo>
                        <a:pt x="141" y="71"/>
                      </a:lnTo>
                      <a:lnTo>
                        <a:pt x="137" y="91"/>
                      </a:lnTo>
                      <a:lnTo>
                        <a:pt x="128" y="108"/>
                      </a:lnTo>
                      <a:lnTo>
                        <a:pt x="120" y="115"/>
                      </a:lnTo>
                      <a:lnTo>
                        <a:pt x="110" y="120"/>
                      </a:lnTo>
                      <a:lnTo>
                        <a:pt x="99" y="124"/>
                      </a:lnTo>
                      <a:lnTo>
                        <a:pt x="87" y="125"/>
                      </a:lnTo>
                      <a:lnTo>
                        <a:pt x="75" y="124"/>
                      </a:lnTo>
                      <a:lnTo>
                        <a:pt x="65" y="120"/>
                      </a:lnTo>
                      <a:lnTo>
                        <a:pt x="55" y="112"/>
                      </a:lnTo>
                      <a:lnTo>
                        <a:pt x="48" y="104"/>
                      </a:lnTo>
                      <a:lnTo>
                        <a:pt x="42" y="94"/>
                      </a:lnTo>
                      <a:lnTo>
                        <a:pt x="38" y="82"/>
                      </a:lnTo>
                      <a:lnTo>
                        <a:pt x="36" y="70"/>
                      </a:lnTo>
                      <a:lnTo>
                        <a:pt x="36" y="57"/>
                      </a:lnTo>
                      <a:lnTo>
                        <a:pt x="29" y="71"/>
                      </a:lnTo>
                      <a:lnTo>
                        <a:pt x="21" y="82"/>
                      </a:lnTo>
                      <a:lnTo>
                        <a:pt x="12" y="88"/>
                      </a:lnTo>
                      <a:lnTo>
                        <a:pt x="0" y="90"/>
                      </a:lnTo>
                      <a:lnTo>
                        <a:pt x="21" y="102"/>
                      </a:lnTo>
                      <a:lnTo>
                        <a:pt x="21" y="104"/>
                      </a:lnTo>
                      <a:lnTo>
                        <a:pt x="21" y="102"/>
                      </a:lnTo>
                      <a:close/>
                    </a:path>
                  </a:pathLst>
                </a:custGeom>
                <a:solidFill>
                  <a:srgbClr val="00006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Unknown Shape"/>
                <p:cNvSpPr>
                  <a:spLocks/>
                </p:cNvSpPr>
                <p:nvPr/>
              </p:nvSpPr>
              <p:spPr bwMode="auto">
                <a:xfrm rot="5255923">
                  <a:off x="8933" y="14230"/>
                  <a:ext cx="986" cy="189"/>
                </a:xfrm>
                <a:custGeom>
                  <a:avLst/>
                  <a:gdLst>
                    <a:gd name="T0" fmla="*/ 662 w 884"/>
                    <a:gd name="T1" fmla="*/ 49 h 171"/>
                    <a:gd name="T2" fmla="*/ 539 w 884"/>
                    <a:gd name="T3" fmla="*/ 60 h 171"/>
                    <a:gd name="T4" fmla="*/ 473 w 884"/>
                    <a:gd name="T5" fmla="*/ 123 h 171"/>
                    <a:gd name="T6" fmla="*/ 399 w 884"/>
                    <a:gd name="T7" fmla="*/ 167 h 171"/>
                    <a:gd name="T8" fmla="*/ 345 w 884"/>
                    <a:gd name="T9" fmla="*/ 138 h 171"/>
                    <a:gd name="T10" fmla="*/ 297 w 884"/>
                    <a:gd name="T11" fmla="*/ 114 h 171"/>
                    <a:gd name="T12" fmla="*/ 304 w 884"/>
                    <a:gd name="T13" fmla="*/ 143 h 171"/>
                    <a:gd name="T14" fmla="*/ 272 w 884"/>
                    <a:gd name="T15" fmla="*/ 143 h 171"/>
                    <a:gd name="T16" fmla="*/ 300 w 884"/>
                    <a:gd name="T17" fmla="*/ 68 h 171"/>
                    <a:gd name="T18" fmla="*/ 398 w 884"/>
                    <a:gd name="T19" fmla="*/ 32 h 171"/>
                    <a:gd name="T20" fmla="*/ 440 w 884"/>
                    <a:gd name="T21" fmla="*/ 78 h 171"/>
                    <a:gd name="T22" fmla="*/ 423 w 884"/>
                    <a:gd name="T23" fmla="*/ 127 h 171"/>
                    <a:gd name="T24" fmla="*/ 370 w 884"/>
                    <a:gd name="T25" fmla="*/ 123 h 171"/>
                    <a:gd name="T26" fmla="*/ 396 w 884"/>
                    <a:gd name="T27" fmla="*/ 102 h 171"/>
                    <a:gd name="T28" fmla="*/ 416 w 884"/>
                    <a:gd name="T29" fmla="*/ 113 h 171"/>
                    <a:gd name="T30" fmla="*/ 419 w 884"/>
                    <a:gd name="T31" fmla="*/ 64 h 171"/>
                    <a:gd name="T32" fmla="*/ 356 w 884"/>
                    <a:gd name="T33" fmla="*/ 73 h 171"/>
                    <a:gd name="T34" fmla="*/ 366 w 884"/>
                    <a:gd name="T35" fmla="*/ 144 h 171"/>
                    <a:gd name="T36" fmla="*/ 420 w 884"/>
                    <a:gd name="T37" fmla="*/ 151 h 171"/>
                    <a:gd name="T38" fmla="*/ 452 w 884"/>
                    <a:gd name="T39" fmla="*/ 69 h 171"/>
                    <a:gd name="T40" fmla="*/ 377 w 884"/>
                    <a:gd name="T41" fmla="*/ 17 h 171"/>
                    <a:gd name="T42" fmla="*/ 290 w 884"/>
                    <a:gd name="T43" fmla="*/ 50 h 171"/>
                    <a:gd name="T44" fmla="*/ 242 w 884"/>
                    <a:gd name="T45" fmla="*/ 131 h 171"/>
                    <a:gd name="T46" fmla="*/ 218 w 884"/>
                    <a:gd name="T47" fmla="*/ 160 h 171"/>
                    <a:gd name="T48" fmla="*/ 91 w 884"/>
                    <a:gd name="T49" fmla="*/ 149 h 171"/>
                    <a:gd name="T50" fmla="*/ 32 w 884"/>
                    <a:gd name="T51" fmla="*/ 149 h 171"/>
                    <a:gd name="T52" fmla="*/ 3 w 884"/>
                    <a:gd name="T53" fmla="*/ 151 h 171"/>
                    <a:gd name="T54" fmla="*/ 44 w 884"/>
                    <a:gd name="T55" fmla="*/ 110 h 171"/>
                    <a:gd name="T56" fmla="*/ 105 w 884"/>
                    <a:gd name="T57" fmla="*/ 120 h 171"/>
                    <a:gd name="T58" fmla="*/ 218 w 884"/>
                    <a:gd name="T59" fmla="*/ 149 h 171"/>
                    <a:gd name="T60" fmla="*/ 233 w 884"/>
                    <a:gd name="T61" fmla="*/ 83 h 171"/>
                    <a:gd name="T62" fmla="*/ 217 w 884"/>
                    <a:gd name="T63" fmla="*/ 15 h 171"/>
                    <a:gd name="T64" fmla="*/ 255 w 884"/>
                    <a:gd name="T65" fmla="*/ 8 h 171"/>
                    <a:gd name="T66" fmla="*/ 235 w 884"/>
                    <a:gd name="T67" fmla="*/ 21 h 171"/>
                    <a:gd name="T68" fmla="*/ 256 w 884"/>
                    <a:gd name="T69" fmla="*/ 52 h 171"/>
                    <a:gd name="T70" fmla="*/ 334 w 884"/>
                    <a:gd name="T71" fmla="*/ 6 h 171"/>
                    <a:gd name="T72" fmla="*/ 429 w 884"/>
                    <a:gd name="T73" fmla="*/ 21 h 171"/>
                    <a:gd name="T74" fmla="*/ 482 w 884"/>
                    <a:gd name="T75" fmla="*/ 68 h 171"/>
                    <a:gd name="T76" fmla="*/ 498 w 884"/>
                    <a:gd name="T77" fmla="*/ 36 h 171"/>
                    <a:gd name="T78" fmla="*/ 481 w 884"/>
                    <a:gd name="T79" fmla="*/ 50 h 171"/>
                    <a:gd name="T80" fmla="*/ 460 w 884"/>
                    <a:gd name="T81" fmla="*/ 24 h 171"/>
                    <a:gd name="T82" fmla="*/ 511 w 884"/>
                    <a:gd name="T83" fmla="*/ 17 h 171"/>
                    <a:gd name="T84" fmla="*/ 572 w 884"/>
                    <a:gd name="T85" fmla="*/ 19 h 171"/>
                    <a:gd name="T86" fmla="*/ 704 w 884"/>
                    <a:gd name="T87" fmla="*/ 41 h 171"/>
                    <a:gd name="T88" fmla="*/ 764 w 884"/>
                    <a:gd name="T89" fmla="*/ 89 h 171"/>
                    <a:gd name="T90" fmla="*/ 811 w 884"/>
                    <a:gd name="T91" fmla="*/ 77 h 171"/>
                    <a:gd name="T92" fmla="*/ 790 w 884"/>
                    <a:gd name="T93" fmla="*/ 45 h 171"/>
                    <a:gd name="T94" fmla="*/ 777 w 884"/>
                    <a:gd name="T95" fmla="*/ 70 h 171"/>
                    <a:gd name="T96" fmla="*/ 762 w 884"/>
                    <a:gd name="T97" fmla="*/ 48 h 171"/>
                    <a:gd name="T98" fmla="*/ 794 w 884"/>
                    <a:gd name="T99" fmla="*/ 16 h 171"/>
                    <a:gd name="T100" fmla="*/ 839 w 884"/>
                    <a:gd name="T101" fmla="*/ 19 h 171"/>
                    <a:gd name="T102" fmla="*/ 864 w 884"/>
                    <a:gd name="T103" fmla="*/ 24 h 171"/>
                    <a:gd name="T104" fmla="*/ 810 w 884"/>
                    <a:gd name="T105" fmla="*/ 122 h 171"/>
                    <a:gd name="T106" fmla="*/ 771 w 884"/>
                    <a:gd name="T107" fmla="*/ 143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84" h="171">
                      <a:moveTo>
                        <a:pt x="748" y="111"/>
                      </a:moveTo>
                      <a:lnTo>
                        <a:pt x="727" y="89"/>
                      </a:lnTo>
                      <a:lnTo>
                        <a:pt x="702" y="70"/>
                      </a:lnTo>
                      <a:lnTo>
                        <a:pt x="682" y="60"/>
                      </a:lnTo>
                      <a:lnTo>
                        <a:pt x="662" y="49"/>
                      </a:lnTo>
                      <a:lnTo>
                        <a:pt x="641" y="44"/>
                      </a:lnTo>
                      <a:lnTo>
                        <a:pt x="617" y="41"/>
                      </a:lnTo>
                      <a:lnTo>
                        <a:pt x="587" y="43"/>
                      </a:lnTo>
                      <a:lnTo>
                        <a:pt x="562" y="49"/>
                      </a:lnTo>
                      <a:lnTo>
                        <a:pt x="539" y="60"/>
                      </a:lnTo>
                      <a:lnTo>
                        <a:pt x="521" y="73"/>
                      </a:lnTo>
                      <a:lnTo>
                        <a:pt x="505" y="86"/>
                      </a:lnTo>
                      <a:lnTo>
                        <a:pt x="493" y="101"/>
                      </a:lnTo>
                      <a:lnTo>
                        <a:pt x="482" y="113"/>
                      </a:lnTo>
                      <a:lnTo>
                        <a:pt x="473" y="123"/>
                      </a:lnTo>
                      <a:lnTo>
                        <a:pt x="461" y="134"/>
                      </a:lnTo>
                      <a:lnTo>
                        <a:pt x="448" y="144"/>
                      </a:lnTo>
                      <a:lnTo>
                        <a:pt x="432" y="155"/>
                      </a:lnTo>
                      <a:lnTo>
                        <a:pt x="416" y="163"/>
                      </a:lnTo>
                      <a:lnTo>
                        <a:pt x="399" y="167"/>
                      </a:lnTo>
                      <a:lnTo>
                        <a:pt x="382" y="165"/>
                      </a:lnTo>
                      <a:lnTo>
                        <a:pt x="373" y="161"/>
                      </a:lnTo>
                      <a:lnTo>
                        <a:pt x="363" y="156"/>
                      </a:lnTo>
                      <a:lnTo>
                        <a:pt x="354" y="148"/>
                      </a:lnTo>
                      <a:lnTo>
                        <a:pt x="345" y="138"/>
                      </a:lnTo>
                      <a:lnTo>
                        <a:pt x="333" y="123"/>
                      </a:lnTo>
                      <a:lnTo>
                        <a:pt x="320" y="113"/>
                      </a:lnTo>
                      <a:lnTo>
                        <a:pt x="312" y="110"/>
                      </a:lnTo>
                      <a:lnTo>
                        <a:pt x="305" y="110"/>
                      </a:lnTo>
                      <a:lnTo>
                        <a:pt x="297" y="114"/>
                      </a:lnTo>
                      <a:lnTo>
                        <a:pt x="290" y="122"/>
                      </a:lnTo>
                      <a:lnTo>
                        <a:pt x="296" y="123"/>
                      </a:lnTo>
                      <a:lnTo>
                        <a:pt x="300" y="126"/>
                      </a:lnTo>
                      <a:lnTo>
                        <a:pt x="304" y="134"/>
                      </a:lnTo>
                      <a:lnTo>
                        <a:pt x="304" y="143"/>
                      </a:lnTo>
                      <a:lnTo>
                        <a:pt x="300" y="151"/>
                      </a:lnTo>
                      <a:lnTo>
                        <a:pt x="293" y="155"/>
                      </a:lnTo>
                      <a:lnTo>
                        <a:pt x="283" y="155"/>
                      </a:lnTo>
                      <a:lnTo>
                        <a:pt x="275" y="148"/>
                      </a:lnTo>
                      <a:lnTo>
                        <a:pt x="272" y="143"/>
                      </a:lnTo>
                      <a:lnTo>
                        <a:pt x="271" y="136"/>
                      </a:lnTo>
                      <a:lnTo>
                        <a:pt x="272" y="120"/>
                      </a:lnTo>
                      <a:lnTo>
                        <a:pt x="278" y="102"/>
                      </a:lnTo>
                      <a:lnTo>
                        <a:pt x="287" y="85"/>
                      </a:lnTo>
                      <a:lnTo>
                        <a:pt x="300" y="68"/>
                      </a:lnTo>
                      <a:lnTo>
                        <a:pt x="316" y="50"/>
                      </a:lnTo>
                      <a:lnTo>
                        <a:pt x="336" y="39"/>
                      </a:lnTo>
                      <a:lnTo>
                        <a:pt x="358" y="32"/>
                      </a:lnTo>
                      <a:lnTo>
                        <a:pt x="383" y="29"/>
                      </a:lnTo>
                      <a:lnTo>
                        <a:pt x="398" y="32"/>
                      </a:lnTo>
                      <a:lnTo>
                        <a:pt x="410" y="36"/>
                      </a:lnTo>
                      <a:lnTo>
                        <a:pt x="422" y="44"/>
                      </a:lnTo>
                      <a:lnTo>
                        <a:pt x="429" y="53"/>
                      </a:lnTo>
                      <a:lnTo>
                        <a:pt x="436" y="66"/>
                      </a:lnTo>
                      <a:lnTo>
                        <a:pt x="440" y="78"/>
                      </a:lnTo>
                      <a:lnTo>
                        <a:pt x="441" y="90"/>
                      </a:lnTo>
                      <a:lnTo>
                        <a:pt x="440" y="102"/>
                      </a:lnTo>
                      <a:lnTo>
                        <a:pt x="436" y="113"/>
                      </a:lnTo>
                      <a:lnTo>
                        <a:pt x="429" y="120"/>
                      </a:lnTo>
                      <a:lnTo>
                        <a:pt x="423" y="127"/>
                      </a:lnTo>
                      <a:lnTo>
                        <a:pt x="416" y="132"/>
                      </a:lnTo>
                      <a:lnTo>
                        <a:pt x="402" y="136"/>
                      </a:lnTo>
                      <a:lnTo>
                        <a:pt x="387" y="136"/>
                      </a:lnTo>
                      <a:lnTo>
                        <a:pt x="377" y="131"/>
                      </a:lnTo>
                      <a:lnTo>
                        <a:pt x="370" y="123"/>
                      </a:lnTo>
                      <a:lnTo>
                        <a:pt x="370" y="114"/>
                      </a:lnTo>
                      <a:lnTo>
                        <a:pt x="374" y="106"/>
                      </a:lnTo>
                      <a:lnTo>
                        <a:pt x="382" y="101"/>
                      </a:lnTo>
                      <a:lnTo>
                        <a:pt x="391" y="101"/>
                      </a:lnTo>
                      <a:lnTo>
                        <a:pt x="396" y="102"/>
                      </a:lnTo>
                      <a:lnTo>
                        <a:pt x="400" y="106"/>
                      </a:lnTo>
                      <a:lnTo>
                        <a:pt x="403" y="111"/>
                      </a:lnTo>
                      <a:lnTo>
                        <a:pt x="404" y="119"/>
                      </a:lnTo>
                      <a:lnTo>
                        <a:pt x="411" y="116"/>
                      </a:lnTo>
                      <a:lnTo>
                        <a:pt x="416" y="113"/>
                      </a:lnTo>
                      <a:lnTo>
                        <a:pt x="424" y="99"/>
                      </a:lnTo>
                      <a:lnTo>
                        <a:pt x="426" y="91"/>
                      </a:lnTo>
                      <a:lnTo>
                        <a:pt x="426" y="82"/>
                      </a:lnTo>
                      <a:lnTo>
                        <a:pt x="423" y="73"/>
                      </a:lnTo>
                      <a:lnTo>
                        <a:pt x="419" y="64"/>
                      </a:lnTo>
                      <a:lnTo>
                        <a:pt x="408" y="54"/>
                      </a:lnTo>
                      <a:lnTo>
                        <a:pt x="394" y="50"/>
                      </a:lnTo>
                      <a:lnTo>
                        <a:pt x="378" y="53"/>
                      </a:lnTo>
                      <a:lnTo>
                        <a:pt x="363" y="62"/>
                      </a:lnTo>
                      <a:lnTo>
                        <a:pt x="356" y="73"/>
                      </a:lnTo>
                      <a:lnTo>
                        <a:pt x="350" y="87"/>
                      </a:lnTo>
                      <a:lnTo>
                        <a:pt x="349" y="102"/>
                      </a:lnTo>
                      <a:lnTo>
                        <a:pt x="350" y="118"/>
                      </a:lnTo>
                      <a:lnTo>
                        <a:pt x="356" y="132"/>
                      </a:lnTo>
                      <a:lnTo>
                        <a:pt x="366" y="144"/>
                      </a:lnTo>
                      <a:lnTo>
                        <a:pt x="381" y="152"/>
                      </a:lnTo>
                      <a:lnTo>
                        <a:pt x="390" y="153"/>
                      </a:lnTo>
                      <a:lnTo>
                        <a:pt x="400" y="155"/>
                      </a:lnTo>
                      <a:lnTo>
                        <a:pt x="411" y="153"/>
                      </a:lnTo>
                      <a:lnTo>
                        <a:pt x="420" y="151"/>
                      </a:lnTo>
                      <a:lnTo>
                        <a:pt x="436" y="140"/>
                      </a:lnTo>
                      <a:lnTo>
                        <a:pt x="448" y="126"/>
                      </a:lnTo>
                      <a:lnTo>
                        <a:pt x="453" y="107"/>
                      </a:lnTo>
                      <a:lnTo>
                        <a:pt x="456" y="89"/>
                      </a:lnTo>
                      <a:lnTo>
                        <a:pt x="452" y="69"/>
                      </a:lnTo>
                      <a:lnTo>
                        <a:pt x="443" y="50"/>
                      </a:lnTo>
                      <a:lnTo>
                        <a:pt x="429" y="37"/>
                      </a:lnTo>
                      <a:lnTo>
                        <a:pt x="414" y="27"/>
                      </a:lnTo>
                      <a:lnTo>
                        <a:pt x="395" y="20"/>
                      </a:lnTo>
                      <a:lnTo>
                        <a:pt x="377" y="17"/>
                      </a:lnTo>
                      <a:lnTo>
                        <a:pt x="357" y="17"/>
                      </a:lnTo>
                      <a:lnTo>
                        <a:pt x="338" y="21"/>
                      </a:lnTo>
                      <a:lnTo>
                        <a:pt x="320" y="28"/>
                      </a:lnTo>
                      <a:lnTo>
                        <a:pt x="304" y="37"/>
                      </a:lnTo>
                      <a:lnTo>
                        <a:pt x="290" y="50"/>
                      </a:lnTo>
                      <a:lnTo>
                        <a:pt x="278" y="66"/>
                      </a:lnTo>
                      <a:lnTo>
                        <a:pt x="267" y="81"/>
                      </a:lnTo>
                      <a:lnTo>
                        <a:pt x="253" y="109"/>
                      </a:lnTo>
                      <a:lnTo>
                        <a:pt x="247" y="120"/>
                      </a:lnTo>
                      <a:lnTo>
                        <a:pt x="242" y="131"/>
                      </a:lnTo>
                      <a:lnTo>
                        <a:pt x="238" y="140"/>
                      </a:lnTo>
                      <a:lnTo>
                        <a:pt x="233" y="147"/>
                      </a:lnTo>
                      <a:lnTo>
                        <a:pt x="229" y="153"/>
                      </a:lnTo>
                      <a:lnTo>
                        <a:pt x="225" y="157"/>
                      </a:lnTo>
                      <a:lnTo>
                        <a:pt x="218" y="160"/>
                      </a:lnTo>
                      <a:lnTo>
                        <a:pt x="208" y="161"/>
                      </a:lnTo>
                      <a:lnTo>
                        <a:pt x="210" y="161"/>
                      </a:lnTo>
                      <a:lnTo>
                        <a:pt x="98" y="160"/>
                      </a:lnTo>
                      <a:lnTo>
                        <a:pt x="98" y="157"/>
                      </a:lnTo>
                      <a:lnTo>
                        <a:pt x="91" y="149"/>
                      </a:lnTo>
                      <a:lnTo>
                        <a:pt x="81" y="144"/>
                      </a:lnTo>
                      <a:lnTo>
                        <a:pt x="68" y="142"/>
                      </a:lnTo>
                      <a:lnTo>
                        <a:pt x="54" y="142"/>
                      </a:lnTo>
                      <a:lnTo>
                        <a:pt x="43" y="144"/>
                      </a:lnTo>
                      <a:lnTo>
                        <a:pt x="32" y="149"/>
                      </a:lnTo>
                      <a:lnTo>
                        <a:pt x="24" y="159"/>
                      </a:lnTo>
                      <a:lnTo>
                        <a:pt x="20" y="171"/>
                      </a:lnTo>
                      <a:lnTo>
                        <a:pt x="23" y="171"/>
                      </a:lnTo>
                      <a:lnTo>
                        <a:pt x="0" y="171"/>
                      </a:lnTo>
                      <a:lnTo>
                        <a:pt x="3" y="151"/>
                      </a:lnTo>
                      <a:lnTo>
                        <a:pt x="7" y="140"/>
                      </a:lnTo>
                      <a:lnTo>
                        <a:pt x="14" y="131"/>
                      </a:lnTo>
                      <a:lnTo>
                        <a:pt x="21" y="122"/>
                      </a:lnTo>
                      <a:lnTo>
                        <a:pt x="32" y="115"/>
                      </a:lnTo>
                      <a:lnTo>
                        <a:pt x="44" y="110"/>
                      </a:lnTo>
                      <a:lnTo>
                        <a:pt x="58" y="109"/>
                      </a:lnTo>
                      <a:lnTo>
                        <a:pt x="74" y="110"/>
                      </a:lnTo>
                      <a:lnTo>
                        <a:pt x="86" y="111"/>
                      </a:lnTo>
                      <a:lnTo>
                        <a:pt x="97" y="115"/>
                      </a:lnTo>
                      <a:lnTo>
                        <a:pt x="105" y="120"/>
                      </a:lnTo>
                      <a:lnTo>
                        <a:pt x="118" y="132"/>
                      </a:lnTo>
                      <a:lnTo>
                        <a:pt x="127" y="148"/>
                      </a:lnTo>
                      <a:lnTo>
                        <a:pt x="212" y="153"/>
                      </a:lnTo>
                      <a:lnTo>
                        <a:pt x="210" y="153"/>
                      </a:lnTo>
                      <a:lnTo>
                        <a:pt x="218" y="149"/>
                      </a:lnTo>
                      <a:lnTo>
                        <a:pt x="225" y="142"/>
                      </a:lnTo>
                      <a:lnTo>
                        <a:pt x="234" y="120"/>
                      </a:lnTo>
                      <a:lnTo>
                        <a:pt x="237" y="109"/>
                      </a:lnTo>
                      <a:lnTo>
                        <a:pt x="237" y="89"/>
                      </a:lnTo>
                      <a:lnTo>
                        <a:pt x="233" y="83"/>
                      </a:lnTo>
                      <a:lnTo>
                        <a:pt x="225" y="74"/>
                      </a:lnTo>
                      <a:lnTo>
                        <a:pt x="220" y="64"/>
                      </a:lnTo>
                      <a:lnTo>
                        <a:pt x="213" y="41"/>
                      </a:lnTo>
                      <a:lnTo>
                        <a:pt x="213" y="23"/>
                      </a:lnTo>
                      <a:lnTo>
                        <a:pt x="217" y="15"/>
                      </a:lnTo>
                      <a:lnTo>
                        <a:pt x="221" y="8"/>
                      </a:lnTo>
                      <a:lnTo>
                        <a:pt x="226" y="3"/>
                      </a:lnTo>
                      <a:lnTo>
                        <a:pt x="231" y="0"/>
                      </a:lnTo>
                      <a:lnTo>
                        <a:pt x="245" y="2"/>
                      </a:lnTo>
                      <a:lnTo>
                        <a:pt x="255" y="8"/>
                      </a:lnTo>
                      <a:lnTo>
                        <a:pt x="258" y="13"/>
                      </a:lnTo>
                      <a:lnTo>
                        <a:pt x="260" y="20"/>
                      </a:lnTo>
                      <a:lnTo>
                        <a:pt x="250" y="15"/>
                      </a:lnTo>
                      <a:lnTo>
                        <a:pt x="242" y="16"/>
                      </a:lnTo>
                      <a:lnTo>
                        <a:pt x="235" y="21"/>
                      </a:lnTo>
                      <a:lnTo>
                        <a:pt x="231" y="31"/>
                      </a:lnTo>
                      <a:lnTo>
                        <a:pt x="234" y="40"/>
                      </a:lnTo>
                      <a:lnTo>
                        <a:pt x="243" y="48"/>
                      </a:lnTo>
                      <a:lnTo>
                        <a:pt x="249" y="50"/>
                      </a:lnTo>
                      <a:lnTo>
                        <a:pt x="256" y="52"/>
                      </a:lnTo>
                      <a:lnTo>
                        <a:pt x="264" y="50"/>
                      </a:lnTo>
                      <a:lnTo>
                        <a:pt x="272" y="45"/>
                      </a:lnTo>
                      <a:lnTo>
                        <a:pt x="290" y="29"/>
                      </a:lnTo>
                      <a:lnTo>
                        <a:pt x="309" y="15"/>
                      </a:lnTo>
                      <a:lnTo>
                        <a:pt x="334" y="6"/>
                      </a:lnTo>
                      <a:lnTo>
                        <a:pt x="350" y="3"/>
                      </a:lnTo>
                      <a:lnTo>
                        <a:pt x="366" y="2"/>
                      </a:lnTo>
                      <a:lnTo>
                        <a:pt x="390" y="4"/>
                      </a:lnTo>
                      <a:lnTo>
                        <a:pt x="412" y="11"/>
                      </a:lnTo>
                      <a:lnTo>
                        <a:pt x="429" y="21"/>
                      </a:lnTo>
                      <a:lnTo>
                        <a:pt x="445" y="37"/>
                      </a:lnTo>
                      <a:lnTo>
                        <a:pt x="455" y="50"/>
                      </a:lnTo>
                      <a:lnTo>
                        <a:pt x="465" y="62"/>
                      </a:lnTo>
                      <a:lnTo>
                        <a:pt x="476" y="68"/>
                      </a:lnTo>
                      <a:lnTo>
                        <a:pt x="482" y="68"/>
                      </a:lnTo>
                      <a:lnTo>
                        <a:pt x="489" y="66"/>
                      </a:lnTo>
                      <a:lnTo>
                        <a:pt x="494" y="64"/>
                      </a:lnTo>
                      <a:lnTo>
                        <a:pt x="497" y="57"/>
                      </a:lnTo>
                      <a:lnTo>
                        <a:pt x="499" y="47"/>
                      </a:lnTo>
                      <a:lnTo>
                        <a:pt x="498" y="36"/>
                      </a:lnTo>
                      <a:lnTo>
                        <a:pt x="493" y="29"/>
                      </a:lnTo>
                      <a:lnTo>
                        <a:pt x="494" y="37"/>
                      </a:lnTo>
                      <a:lnTo>
                        <a:pt x="492" y="44"/>
                      </a:lnTo>
                      <a:lnTo>
                        <a:pt x="488" y="48"/>
                      </a:lnTo>
                      <a:lnTo>
                        <a:pt x="481" y="50"/>
                      </a:lnTo>
                      <a:lnTo>
                        <a:pt x="468" y="48"/>
                      </a:lnTo>
                      <a:lnTo>
                        <a:pt x="462" y="45"/>
                      </a:lnTo>
                      <a:lnTo>
                        <a:pt x="459" y="40"/>
                      </a:lnTo>
                      <a:lnTo>
                        <a:pt x="457" y="32"/>
                      </a:lnTo>
                      <a:lnTo>
                        <a:pt x="460" y="24"/>
                      </a:lnTo>
                      <a:lnTo>
                        <a:pt x="465" y="19"/>
                      </a:lnTo>
                      <a:lnTo>
                        <a:pt x="472" y="13"/>
                      </a:lnTo>
                      <a:lnTo>
                        <a:pt x="482" y="11"/>
                      </a:lnTo>
                      <a:lnTo>
                        <a:pt x="497" y="12"/>
                      </a:lnTo>
                      <a:lnTo>
                        <a:pt x="511" y="17"/>
                      </a:lnTo>
                      <a:lnTo>
                        <a:pt x="525" y="29"/>
                      </a:lnTo>
                      <a:lnTo>
                        <a:pt x="527" y="27"/>
                      </a:lnTo>
                      <a:lnTo>
                        <a:pt x="532" y="25"/>
                      </a:lnTo>
                      <a:lnTo>
                        <a:pt x="548" y="21"/>
                      </a:lnTo>
                      <a:lnTo>
                        <a:pt x="572" y="19"/>
                      </a:lnTo>
                      <a:lnTo>
                        <a:pt x="599" y="17"/>
                      </a:lnTo>
                      <a:lnTo>
                        <a:pt x="628" y="17"/>
                      </a:lnTo>
                      <a:lnTo>
                        <a:pt x="657" y="21"/>
                      </a:lnTo>
                      <a:lnTo>
                        <a:pt x="683" y="29"/>
                      </a:lnTo>
                      <a:lnTo>
                        <a:pt x="704" y="41"/>
                      </a:lnTo>
                      <a:lnTo>
                        <a:pt x="713" y="48"/>
                      </a:lnTo>
                      <a:lnTo>
                        <a:pt x="721" y="56"/>
                      </a:lnTo>
                      <a:lnTo>
                        <a:pt x="737" y="69"/>
                      </a:lnTo>
                      <a:lnTo>
                        <a:pt x="750" y="81"/>
                      </a:lnTo>
                      <a:lnTo>
                        <a:pt x="764" y="89"/>
                      </a:lnTo>
                      <a:lnTo>
                        <a:pt x="774" y="95"/>
                      </a:lnTo>
                      <a:lnTo>
                        <a:pt x="785" y="98"/>
                      </a:lnTo>
                      <a:lnTo>
                        <a:pt x="794" y="97"/>
                      </a:lnTo>
                      <a:lnTo>
                        <a:pt x="803" y="90"/>
                      </a:lnTo>
                      <a:lnTo>
                        <a:pt x="811" y="77"/>
                      </a:lnTo>
                      <a:lnTo>
                        <a:pt x="812" y="65"/>
                      </a:lnTo>
                      <a:lnTo>
                        <a:pt x="808" y="54"/>
                      </a:lnTo>
                      <a:lnTo>
                        <a:pt x="803" y="48"/>
                      </a:lnTo>
                      <a:lnTo>
                        <a:pt x="797" y="45"/>
                      </a:lnTo>
                      <a:lnTo>
                        <a:pt x="790" y="45"/>
                      </a:lnTo>
                      <a:lnTo>
                        <a:pt x="783" y="47"/>
                      </a:lnTo>
                      <a:lnTo>
                        <a:pt x="778" y="50"/>
                      </a:lnTo>
                      <a:lnTo>
                        <a:pt x="774" y="56"/>
                      </a:lnTo>
                      <a:lnTo>
                        <a:pt x="774" y="64"/>
                      </a:lnTo>
                      <a:lnTo>
                        <a:pt x="777" y="70"/>
                      </a:lnTo>
                      <a:lnTo>
                        <a:pt x="785" y="78"/>
                      </a:lnTo>
                      <a:lnTo>
                        <a:pt x="774" y="76"/>
                      </a:lnTo>
                      <a:lnTo>
                        <a:pt x="766" y="68"/>
                      </a:lnTo>
                      <a:lnTo>
                        <a:pt x="762" y="54"/>
                      </a:lnTo>
                      <a:lnTo>
                        <a:pt x="762" y="48"/>
                      </a:lnTo>
                      <a:lnTo>
                        <a:pt x="765" y="40"/>
                      </a:lnTo>
                      <a:lnTo>
                        <a:pt x="770" y="31"/>
                      </a:lnTo>
                      <a:lnTo>
                        <a:pt x="777" y="24"/>
                      </a:lnTo>
                      <a:lnTo>
                        <a:pt x="785" y="19"/>
                      </a:lnTo>
                      <a:lnTo>
                        <a:pt x="794" y="16"/>
                      </a:lnTo>
                      <a:lnTo>
                        <a:pt x="803" y="16"/>
                      </a:lnTo>
                      <a:lnTo>
                        <a:pt x="811" y="19"/>
                      </a:lnTo>
                      <a:lnTo>
                        <a:pt x="822" y="23"/>
                      </a:lnTo>
                      <a:lnTo>
                        <a:pt x="828" y="29"/>
                      </a:lnTo>
                      <a:lnTo>
                        <a:pt x="839" y="19"/>
                      </a:lnTo>
                      <a:lnTo>
                        <a:pt x="852" y="10"/>
                      </a:lnTo>
                      <a:lnTo>
                        <a:pt x="867" y="8"/>
                      </a:lnTo>
                      <a:lnTo>
                        <a:pt x="876" y="10"/>
                      </a:lnTo>
                      <a:lnTo>
                        <a:pt x="884" y="13"/>
                      </a:lnTo>
                      <a:lnTo>
                        <a:pt x="864" y="24"/>
                      </a:lnTo>
                      <a:lnTo>
                        <a:pt x="848" y="39"/>
                      </a:lnTo>
                      <a:lnTo>
                        <a:pt x="835" y="56"/>
                      </a:lnTo>
                      <a:lnTo>
                        <a:pt x="824" y="77"/>
                      </a:lnTo>
                      <a:lnTo>
                        <a:pt x="815" y="98"/>
                      </a:lnTo>
                      <a:lnTo>
                        <a:pt x="810" y="122"/>
                      </a:lnTo>
                      <a:lnTo>
                        <a:pt x="807" y="146"/>
                      </a:lnTo>
                      <a:lnTo>
                        <a:pt x="806" y="171"/>
                      </a:lnTo>
                      <a:lnTo>
                        <a:pt x="779" y="171"/>
                      </a:lnTo>
                      <a:lnTo>
                        <a:pt x="777" y="157"/>
                      </a:lnTo>
                      <a:lnTo>
                        <a:pt x="771" y="143"/>
                      </a:lnTo>
                      <a:lnTo>
                        <a:pt x="761" y="127"/>
                      </a:lnTo>
                      <a:lnTo>
                        <a:pt x="748" y="111"/>
                      </a:lnTo>
                      <a:close/>
                    </a:path>
                  </a:pathLst>
                </a:custGeom>
                <a:solidFill>
                  <a:srgbClr val="B2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Unknown Shape"/>
                <p:cNvSpPr>
                  <a:spLocks/>
                </p:cNvSpPr>
                <p:nvPr/>
              </p:nvSpPr>
              <p:spPr bwMode="auto">
                <a:xfrm rot="4320882">
                  <a:off x="7834" y="14297"/>
                  <a:ext cx="91" cy="92"/>
                </a:xfrm>
                <a:custGeom>
                  <a:avLst/>
                  <a:gdLst>
                    <a:gd name="T0" fmla="*/ 41 w 82"/>
                    <a:gd name="T1" fmla="*/ 66 h 83"/>
                    <a:gd name="T2" fmla="*/ 34 w 82"/>
                    <a:gd name="T3" fmla="*/ 66 h 83"/>
                    <a:gd name="T4" fmla="*/ 33 w 82"/>
                    <a:gd name="T5" fmla="*/ 62 h 83"/>
                    <a:gd name="T6" fmla="*/ 36 w 82"/>
                    <a:gd name="T7" fmla="*/ 57 h 83"/>
                    <a:gd name="T8" fmla="*/ 38 w 82"/>
                    <a:gd name="T9" fmla="*/ 57 h 83"/>
                    <a:gd name="T10" fmla="*/ 41 w 82"/>
                    <a:gd name="T11" fmla="*/ 56 h 83"/>
                    <a:gd name="T12" fmla="*/ 46 w 82"/>
                    <a:gd name="T13" fmla="*/ 54 h 83"/>
                    <a:gd name="T14" fmla="*/ 50 w 82"/>
                    <a:gd name="T15" fmla="*/ 53 h 83"/>
                    <a:gd name="T16" fmla="*/ 51 w 82"/>
                    <a:gd name="T17" fmla="*/ 49 h 83"/>
                    <a:gd name="T18" fmla="*/ 51 w 82"/>
                    <a:gd name="T19" fmla="*/ 43 h 83"/>
                    <a:gd name="T20" fmla="*/ 47 w 82"/>
                    <a:gd name="T21" fmla="*/ 36 h 83"/>
                    <a:gd name="T22" fmla="*/ 43 w 82"/>
                    <a:gd name="T23" fmla="*/ 35 h 83"/>
                    <a:gd name="T24" fmla="*/ 41 w 82"/>
                    <a:gd name="T25" fmla="*/ 35 h 83"/>
                    <a:gd name="T26" fmla="*/ 36 w 82"/>
                    <a:gd name="T27" fmla="*/ 36 h 83"/>
                    <a:gd name="T28" fmla="*/ 33 w 82"/>
                    <a:gd name="T29" fmla="*/ 36 h 83"/>
                    <a:gd name="T30" fmla="*/ 32 w 82"/>
                    <a:gd name="T31" fmla="*/ 39 h 83"/>
                    <a:gd name="T32" fmla="*/ 30 w 82"/>
                    <a:gd name="T33" fmla="*/ 43 h 83"/>
                    <a:gd name="T34" fmla="*/ 30 w 82"/>
                    <a:gd name="T35" fmla="*/ 49 h 83"/>
                    <a:gd name="T36" fmla="*/ 25 w 82"/>
                    <a:gd name="T37" fmla="*/ 56 h 83"/>
                    <a:gd name="T38" fmla="*/ 21 w 82"/>
                    <a:gd name="T39" fmla="*/ 57 h 83"/>
                    <a:gd name="T40" fmla="*/ 17 w 82"/>
                    <a:gd name="T41" fmla="*/ 54 h 83"/>
                    <a:gd name="T42" fmla="*/ 16 w 82"/>
                    <a:gd name="T43" fmla="*/ 49 h 83"/>
                    <a:gd name="T44" fmla="*/ 14 w 82"/>
                    <a:gd name="T45" fmla="*/ 43 h 83"/>
                    <a:gd name="T46" fmla="*/ 16 w 82"/>
                    <a:gd name="T47" fmla="*/ 32 h 83"/>
                    <a:gd name="T48" fmla="*/ 21 w 82"/>
                    <a:gd name="T49" fmla="*/ 23 h 83"/>
                    <a:gd name="T50" fmla="*/ 30 w 82"/>
                    <a:gd name="T51" fmla="*/ 17 h 83"/>
                    <a:gd name="T52" fmla="*/ 41 w 82"/>
                    <a:gd name="T53" fmla="*/ 15 h 83"/>
                    <a:gd name="T54" fmla="*/ 50 w 82"/>
                    <a:gd name="T55" fmla="*/ 16 h 83"/>
                    <a:gd name="T56" fmla="*/ 59 w 82"/>
                    <a:gd name="T57" fmla="*/ 21 h 83"/>
                    <a:gd name="T58" fmla="*/ 65 w 82"/>
                    <a:gd name="T59" fmla="*/ 31 h 83"/>
                    <a:gd name="T60" fmla="*/ 67 w 82"/>
                    <a:gd name="T61" fmla="*/ 41 h 83"/>
                    <a:gd name="T62" fmla="*/ 66 w 82"/>
                    <a:gd name="T63" fmla="*/ 52 h 83"/>
                    <a:gd name="T64" fmla="*/ 59 w 82"/>
                    <a:gd name="T65" fmla="*/ 60 h 83"/>
                    <a:gd name="T66" fmla="*/ 51 w 82"/>
                    <a:gd name="T67" fmla="*/ 65 h 83"/>
                    <a:gd name="T68" fmla="*/ 41 w 82"/>
                    <a:gd name="T69" fmla="*/ 66 h 83"/>
                    <a:gd name="T70" fmla="*/ 43 w 82"/>
                    <a:gd name="T71" fmla="*/ 68 h 83"/>
                    <a:gd name="T72" fmla="*/ 43 w 82"/>
                    <a:gd name="T73" fmla="*/ 83 h 83"/>
                    <a:gd name="T74" fmla="*/ 43 w 82"/>
                    <a:gd name="T75" fmla="*/ 81 h 83"/>
                    <a:gd name="T76" fmla="*/ 58 w 82"/>
                    <a:gd name="T77" fmla="*/ 78 h 83"/>
                    <a:gd name="T78" fmla="*/ 70 w 82"/>
                    <a:gd name="T79" fmla="*/ 69 h 83"/>
                    <a:gd name="T80" fmla="*/ 79 w 82"/>
                    <a:gd name="T81" fmla="*/ 56 h 83"/>
                    <a:gd name="T82" fmla="*/ 82 w 82"/>
                    <a:gd name="T83" fmla="*/ 41 h 83"/>
                    <a:gd name="T84" fmla="*/ 78 w 82"/>
                    <a:gd name="T85" fmla="*/ 25 h 83"/>
                    <a:gd name="T86" fmla="*/ 69 w 82"/>
                    <a:gd name="T87" fmla="*/ 12 h 83"/>
                    <a:gd name="T88" fmla="*/ 57 w 82"/>
                    <a:gd name="T89" fmla="*/ 3 h 83"/>
                    <a:gd name="T90" fmla="*/ 41 w 82"/>
                    <a:gd name="T91" fmla="*/ 0 h 83"/>
                    <a:gd name="T92" fmla="*/ 24 w 82"/>
                    <a:gd name="T93" fmla="*/ 3 h 83"/>
                    <a:gd name="T94" fmla="*/ 12 w 82"/>
                    <a:gd name="T95" fmla="*/ 12 h 83"/>
                    <a:gd name="T96" fmla="*/ 3 w 82"/>
                    <a:gd name="T97" fmla="*/ 25 h 83"/>
                    <a:gd name="T98" fmla="*/ 0 w 82"/>
                    <a:gd name="T99" fmla="*/ 43 h 83"/>
                    <a:gd name="T100" fmla="*/ 3 w 82"/>
                    <a:gd name="T101" fmla="*/ 58 h 83"/>
                    <a:gd name="T102" fmla="*/ 12 w 82"/>
                    <a:gd name="T103" fmla="*/ 70 h 83"/>
                    <a:gd name="T104" fmla="*/ 25 w 82"/>
                    <a:gd name="T105" fmla="*/ 80 h 83"/>
                    <a:gd name="T106" fmla="*/ 34 w 82"/>
                    <a:gd name="T107" fmla="*/ 81 h 83"/>
                    <a:gd name="T108" fmla="*/ 43 w 82"/>
                    <a:gd name="T109" fmla="*/ 81 h 83"/>
                    <a:gd name="T110" fmla="*/ 43 w 82"/>
                    <a:gd name="T111" fmla="*/ 83 h 83"/>
                    <a:gd name="T112" fmla="*/ 43 w 82"/>
                    <a:gd name="T113" fmla="*/ 68 h 83"/>
                    <a:gd name="T114" fmla="*/ 41 w 82"/>
                    <a:gd name="T115" fmla="*/ 66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82" h="83">
                      <a:moveTo>
                        <a:pt x="41" y="66"/>
                      </a:moveTo>
                      <a:lnTo>
                        <a:pt x="34" y="66"/>
                      </a:lnTo>
                      <a:lnTo>
                        <a:pt x="33" y="62"/>
                      </a:lnTo>
                      <a:lnTo>
                        <a:pt x="36" y="57"/>
                      </a:lnTo>
                      <a:lnTo>
                        <a:pt x="38" y="57"/>
                      </a:lnTo>
                      <a:lnTo>
                        <a:pt x="41" y="56"/>
                      </a:lnTo>
                      <a:lnTo>
                        <a:pt x="46" y="54"/>
                      </a:lnTo>
                      <a:lnTo>
                        <a:pt x="50" y="53"/>
                      </a:lnTo>
                      <a:lnTo>
                        <a:pt x="51" y="49"/>
                      </a:lnTo>
                      <a:lnTo>
                        <a:pt x="51" y="43"/>
                      </a:lnTo>
                      <a:lnTo>
                        <a:pt x="47" y="36"/>
                      </a:lnTo>
                      <a:lnTo>
                        <a:pt x="43" y="35"/>
                      </a:lnTo>
                      <a:lnTo>
                        <a:pt x="41" y="35"/>
                      </a:lnTo>
                      <a:lnTo>
                        <a:pt x="36" y="36"/>
                      </a:lnTo>
                      <a:lnTo>
                        <a:pt x="33" y="36"/>
                      </a:lnTo>
                      <a:lnTo>
                        <a:pt x="32" y="39"/>
                      </a:lnTo>
                      <a:lnTo>
                        <a:pt x="30" y="43"/>
                      </a:lnTo>
                      <a:lnTo>
                        <a:pt x="30" y="49"/>
                      </a:lnTo>
                      <a:lnTo>
                        <a:pt x="25" y="56"/>
                      </a:lnTo>
                      <a:lnTo>
                        <a:pt x="21" y="57"/>
                      </a:lnTo>
                      <a:lnTo>
                        <a:pt x="17" y="54"/>
                      </a:lnTo>
                      <a:lnTo>
                        <a:pt x="16" y="49"/>
                      </a:lnTo>
                      <a:lnTo>
                        <a:pt x="14" y="43"/>
                      </a:lnTo>
                      <a:lnTo>
                        <a:pt x="16" y="32"/>
                      </a:lnTo>
                      <a:lnTo>
                        <a:pt x="21" y="23"/>
                      </a:lnTo>
                      <a:lnTo>
                        <a:pt x="30" y="17"/>
                      </a:lnTo>
                      <a:lnTo>
                        <a:pt x="41" y="15"/>
                      </a:lnTo>
                      <a:lnTo>
                        <a:pt x="50" y="16"/>
                      </a:lnTo>
                      <a:lnTo>
                        <a:pt x="59" y="21"/>
                      </a:lnTo>
                      <a:lnTo>
                        <a:pt x="65" y="31"/>
                      </a:lnTo>
                      <a:lnTo>
                        <a:pt x="67" y="41"/>
                      </a:lnTo>
                      <a:lnTo>
                        <a:pt x="66" y="52"/>
                      </a:lnTo>
                      <a:lnTo>
                        <a:pt x="59" y="60"/>
                      </a:lnTo>
                      <a:lnTo>
                        <a:pt x="51" y="65"/>
                      </a:lnTo>
                      <a:lnTo>
                        <a:pt x="41" y="66"/>
                      </a:lnTo>
                      <a:lnTo>
                        <a:pt x="43" y="68"/>
                      </a:lnTo>
                      <a:lnTo>
                        <a:pt x="43" y="83"/>
                      </a:lnTo>
                      <a:lnTo>
                        <a:pt x="43" y="81"/>
                      </a:lnTo>
                      <a:lnTo>
                        <a:pt x="58" y="78"/>
                      </a:lnTo>
                      <a:lnTo>
                        <a:pt x="70" y="69"/>
                      </a:lnTo>
                      <a:lnTo>
                        <a:pt x="79" y="56"/>
                      </a:lnTo>
                      <a:lnTo>
                        <a:pt x="82" y="41"/>
                      </a:lnTo>
                      <a:lnTo>
                        <a:pt x="78" y="25"/>
                      </a:lnTo>
                      <a:lnTo>
                        <a:pt x="69" y="12"/>
                      </a:lnTo>
                      <a:lnTo>
                        <a:pt x="57" y="3"/>
                      </a:lnTo>
                      <a:lnTo>
                        <a:pt x="41" y="0"/>
                      </a:lnTo>
                      <a:lnTo>
                        <a:pt x="24" y="3"/>
                      </a:lnTo>
                      <a:lnTo>
                        <a:pt x="12" y="12"/>
                      </a:lnTo>
                      <a:lnTo>
                        <a:pt x="3" y="25"/>
                      </a:lnTo>
                      <a:lnTo>
                        <a:pt x="0" y="43"/>
                      </a:lnTo>
                      <a:lnTo>
                        <a:pt x="3" y="58"/>
                      </a:lnTo>
                      <a:lnTo>
                        <a:pt x="12" y="70"/>
                      </a:lnTo>
                      <a:lnTo>
                        <a:pt x="25" y="80"/>
                      </a:lnTo>
                      <a:lnTo>
                        <a:pt x="34" y="81"/>
                      </a:lnTo>
                      <a:lnTo>
                        <a:pt x="43" y="81"/>
                      </a:lnTo>
                      <a:lnTo>
                        <a:pt x="43" y="83"/>
                      </a:lnTo>
                      <a:lnTo>
                        <a:pt x="43" y="68"/>
                      </a:lnTo>
                      <a:lnTo>
                        <a:pt x="41" y="66"/>
                      </a:lnTo>
                      <a:close/>
                    </a:path>
                  </a:pathLst>
                </a:custGeom>
                <a:solidFill>
                  <a:srgbClr val="B265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Unknown Shape"/>
                <p:cNvSpPr>
                  <a:spLocks/>
                </p:cNvSpPr>
                <p:nvPr/>
              </p:nvSpPr>
              <p:spPr bwMode="auto">
                <a:xfrm rot="4297152">
                  <a:off x="8806" y="13361"/>
                  <a:ext cx="91" cy="89"/>
                </a:xfrm>
                <a:custGeom>
                  <a:avLst/>
                  <a:gdLst>
                    <a:gd name="T0" fmla="*/ 41 w 82"/>
                    <a:gd name="T1" fmla="*/ 14 h 80"/>
                    <a:gd name="T2" fmla="*/ 34 w 82"/>
                    <a:gd name="T3" fmla="*/ 14 h 80"/>
                    <a:gd name="T4" fmla="*/ 33 w 82"/>
                    <a:gd name="T5" fmla="*/ 18 h 80"/>
                    <a:gd name="T6" fmla="*/ 36 w 82"/>
                    <a:gd name="T7" fmla="*/ 23 h 80"/>
                    <a:gd name="T8" fmla="*/ 41 w 82"/>
                    <a:gd name="T9" fmla="*/ 25 h 80"/>
                    <a:gd name="T10" fmla="*/ 46 w 82"/>
                    <a:gd name="T11" fmla="*/ 26 h 80"/>
                    <a:gd name="T12" fmla="*/ 50 w 82"/>
                    <a:gd name="T13" fmla="*/ 27 h 80"/>
                    <a:gd name="T14" fmla="*/ 51 w 82"/>
                    <a:gd name="T15" fmla="*/ 31 h 80"/>
                    <a:gd name="T16" fmla="*/ 51 w 82"/>
                    <a:gd name="T17" fmla="*/ 38 h 80"/>
                    <a:gd name="T18" fmla="*/ 47 w 82"/>
                    <a:gd name="T19" fmla="*/ 44 h 80"/>
                    <a:gd name="T20" fmla="*/ 43 w 82"/>
                    <a:gd name="T21" fmla="*/ 46 h 80"/>
                    <a:gd name="T22" fmla="*/ 41 w 82"/>
                    <a:gd name="T23" fmla="*/ 46 h 80"/>
                    <a:gd name="T24" fmla="*/ 36 w 82"/>
                    <a:gd name="T25" fmla="*/ 44 h 80"/>
                    <a:gd name="T26" fmla="*/ 33 w 82"/>
                    <a:gd name="T27" fmla="*/ 43 h 80"/>
                    <a:gd name="T28" fmla="*/ 32 w 82"/>
                    <a:gd name="T29" fmla="*/ 42 h 80"/>
                    <a:gd name="T30" fmla="*/ 30 w 82"/>
                    <a:gd name="T31" fmla="*/ 38 h 80"/>
                    <a:gd name="T32" fmla="*/ 30 w 82"/>
                    <a:gd name="T33" fmla="*/ 31 h 80"/>
                    <a:gd name="T34" fmla="*/ 25 w 82"/>
                    <a:gd name="T35" fmla="*/ 25 h 80"/>
                    <a:gd name="T36" fmla="*/ 21 w 82"/>
                    <a:gd name="T37" fmla="*/ 23 h 80"/>
                    <a:gd name="T38" fmla="*/ 17 w 82"/>
                    <a:gd name="T39" fmla="*/ 26 h 80"/>
                    <a:gd name="T40" fmla="*/ 16 w 82"/>
                    <a:gd name="T41" fmla="*/ 31 h 80"/>
                    <a:gd name="T42" fmla="*/ 14 w 82"/>
                    <a:gd name="T43" fmla="*/ 39 h 80"/>
                    <a:gd name="T44" fmla="*/ 16 w 82"/>
                    <a:gd name="T45" fmla="*/ 48 h 80"/>
                    <a:gd name="T46" fmla="*/ 21 w 82"/>
                    <a:gd name="T47" fmla="*/ 58 h 80"/>
                    <a:gd name="T48" fmla="*/ 30 w 82"/>
                    <a:gd name="T49" fmla="*/ 63 h 80"/>
                    <a:gd name="T50" fmla="*/ 41 w 82"/>
                    <a:gd name="T51" fmla="*/ 66 h 80"/>
                    <a:gd name="T52" fmla="*/ 50 w 82"/>
                    <a:gd name="T53" fmla="*/ 64 h 80"/>
                    <a:gd name="T54" fmla="*/ 59 w 82"/>
                    <a:gd name="T55" fmla="*/ 58 h 80"/>
                    <a:gd name="T56" fmla="*/ 65 w 82"/>
                    <a:gd name="T57" fmla="*/ 50 h 80"/>
                    <a:gd name="T58" fmla="*/ 67 w 82"/>
                    <a:gd name="T59" fmla="*/ 39 h 80"/>
                    <a:gd name="T60" fmla="*/ 66 w 82"/>
                    <a:gd name="T61" fmla="*/ 29 h 80"/>
                    <a:gd name="T62" fmla="*/ 59 w 82"/>
                    <a:gd name="T63" fmla="*/ 21 h 80"/>
                    <a:gd name="T64" fmla="*/ 51 w 82"/>
                    <a:gd name="T65" fmla="*/ 15 h 80"/>
                    <a:gd name="T66" fmla="*/ 41 w 82"/>
                    <a:gd name="T67" fmla="*/ 14 h 80"/>
                    <a:gd name="T68" fmla="*/ 43 w 82"/>
                    <a:gd name="T69" fmla="*/ 14 h 80"/>
                    <a:gd name="T70" fmla="*/ 43 w 82"/>
                    <a:gd name="T71" fmla="*/ 0 h 80"/>
                    <a:gd name="T72" fmla="*/ 58 w 82"/>
                    <a:gd name="T73" fmla="*/ 2 h 80"/>
                    <a:gd name="T74" fmla="*/ 70 w 82"/>
                    <a:gd name="T75" fmla="*/ 11 h 80"/>
                    <a:gd name="T76" fmla="*/ 79 w 82"/>
                    <a:gd name="T77" fmla="*/ 25 h 80"/>
                    <a:gd name="T78" fmla="*/ 82 w 82"/>
                    <a:gd name="T79" fmla="*/ 39 h 80"/>
                    <a:gd name="T80" fmla="*/ 78 w 82"/>
                    <a:gd name="T81" fmla="*/ 55 h 80"/>
                    <a:gd name="T82" fmla="*/ 69 w 82"/>
                    <a:gd name="T83" fmla="*/ 68 h 80"/>
                    <a:gd name="T84" fmla="*/ 57 w 82"/>
                    <a:gd name="T85" fmla="*/ 77 h 80"/>
                    <a:gd name="T86" fmla="*/ 41 w 82"/>
                    <a:gd name="T87" fmla="*/ 80 h 80"/>
                    <a:gd name="T88" fmla="*/ 24 w 82"/>
                    <a:gd name="T89" fmla="*/ 77 h 80"/>
                    <a:gd name="T90" fmla="*/ 12 w 82"/>
                    <a:gd name="T91" fmla="*/ 68 h 80"/>
                    <a:gd name="T92" fmla="*/ 3 w 82"/>
                    <a:gd name="T93" fmla="*/ 55 h 80"/>
                    <a:gd name="T94" fmla="*/ 0 w 82"/>
                    <a:gd name="T95" fmla="*/ 38 h 80"/>
                    <a:gd name="T96" fmla="*/ 3 w 82"/>
                    <a:gd name="T97" fmla="*/ 22 h 80"/>
                    <a:gd name="T98" fmla="*/ 12 w 82"/>
                    <a:gd name="T99" fmla="*/ 10 h 80"/>
                    <a:gd name="T100" fmla="*/ 25 w 82"/>
                    <a:gd name="T101" fmla="*/ 1 h 80"/>
                    <a:gd name="T102" fmla="*/ 34 w 82"/>
                    <a:gd name="T103" fmla="*/ 0 h 80"/>
                    <a:gd name="T104" fmla="*/ 43 w 82"/>
                    <a:gd name="T105" fmla="*/ 0 h 80"/>
                    <a:gd name="T106" fmla="*/ 43 w 82"/>
                    <a:gd name="T107" fmla="*/ 14 h 80"/>
                    <a:gd name="T108" fmla="*/ 41 w 82"/>
                    <a:gd name="T109" fmla="*/ 14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82" h="80">
                      <a:moveTo>
                        <a:pt x="41" y="14"/>
                      </a:moveTo>
                      <a:lnTo>
                        <a:pt x="34" y="14"/>
                      </a:lnTo>
                      <a:lnTo>
                        <a:pt x="33" y="18"/>
                      </a:lnTo>
                      <a:lnTo>
                        <a:pt x="36" y="23"/>
                      </a:lnTo>
                      <a:lnTo>
                        <a:pt x="41" y="25"/>
                      </a:lnTo>
                      <a:lnTo>
                        <a:pt x="46" y="26"/>
                      </a:lnTo>
                      <a:lnTo>
                        <a:pt x="50" y="27"/>
                      </a:lnTo>
                      <a:lnTo>
                        <a:pt x="51" y="31"/>
                      </a:lnTo>
                      <a:lnTo>
                        <a:pt x="51" y="38"/>
                      </a:lnTo>
                      <a:lnTo>
                        <a:pt x="47" y="44"/>
                      </a:lnTo>
                      <a:lnTo>
                        <a:pt x="43" y="46"/>
                      </a:lnTo>
                      <a:lnTo>
                        <a:pt x="41" y="46"/>
                      </a:lnTo>
                      <a:lnTo>
                        <a:pt x="36" y="44"/>
                      </a:lnTo>
                      <a:lnTo>
                        <a:pt x="33" y="43"/>
                      </a:lnTo>
                      <a:lnTo>
                        <a:pt x="32" y="42"/>
                      </a:lnTo>
                      <a:lnTo>
                        <a:pt x="30" y="38"/>
                      </a:lnTo>
                      <a:lnTo>
                        <a:pt x="30" y="31"/>
                      </a:lnTo>
                      <a:lnTo>
                        <a:pt x="25" y="25"/>
                      </a:lnTo>
                      <a:lnTo>
                        <a:pt x="21" y="23"/>
                      </a:lnTo>
                      <a:lnTo>
                        <a:pt x="17" y="26"/>
                      </a:lnTo>
                      <a:lnTo>
                        <a:pt x="16" y="31"/>
                      </a:lnTo>
                      <a:lnTo>
                        <a:pt x="14" y="39"/>
                      </a:lnTo>
                      <a:lnTo>
                        <a:pt x="16" y="48"/>
                      </a:lnTo>
                      <a:lnTo>
                        <a:pt x="21" y="58"/>
                      </a:lnTo>
                      <a:lnTo>
                        <a:pt x="30" y="63"/>
                      </a:lnTo>
                      <a:lnTo>
                        <a:pt x="41" y="66"/>
                      </a:lnTo>
                      <a:lnTo>
                        <a:pt x="50" y="64"/>
                      </a:lnTo>
                      <a:lnTo>
                        <a:pt x="59" y="58"/>
                      </a:lnTo>
                      <a:lnTo>
                        <a:pt x="65" y="50"/>
                      </a:lnTo>
                      <a:lnTo>
                        <a:pt x="67" y="39"/>
                      </a:lnTo>
                      <a:lnTo>
                        <a:pt x="66" y="29"/>
                      </a:lnTo>
                      <a:lnTo>
                        <a:pt x="59" y="21"/>
                      </a:lnTo>
                      <a:lnTo>
                        <a:pt x="51" y="15"/>
                      </a:lnTo>
                      <a:lnTo>
                        <a:pt x="41" y="14"/>
                      </a:lnTo>
                      <a:lnTo>
                        <a:pt x="43" y="14"/>
                      </a:lnTo>
                      <a:lnTo>
                        <a:pt x="43" y="0"/>
                      </a:lnTo>
                      <a:lnTo>
                        <a:pt x="58" y="2"/>
                      </a:lnTo>
                      <a:lnTo>
                        <a:pt x="70" y="11"/>
                      </a:lnTo>
                      <a:lnTo>
                        <a:pt x="79" y="25"/>
                      </a:lnTo>
                      <a:lnTo>
                        <a:pt x="82" y="39"/>
                      </a:lnTo>
                      <a:lnTo>
                        <a:pt x="78" y="55"/>
                      </a:lnTo>
                      <a:lnTo>
                        <a:pt x="69" y="68"/>
                      </a:lnTo>
                      <a:lnTo>
                        <a:pt x="57" y="77"/>
                      </a:lnTo>
                      <a:lnTo>
                        <a:pt x="41" y="80"/>
                      </a:lnTo>
                      <a:lnTo>
                        <a:pt x="24" y="77"/>
                      </a:lnTo>
                      <a:lnTo>
                        <a:pt x="12" y="68"/>
                      </a:lnTo>
                      <a:lnTo>
                        <a:pt x="3" y="55"/>
                      </a:lnTo>
                      <a:lnTo>
                        <a:pt x="0" y="38"/>
                      </a:lnTo>
                      <a:lnTo>
                        <a:pt x="3" y="22"/>
                      </a:lnTo>
                      <a:lnTo>
                        <a:pt x="12" y="10"/>
                      </a:lnTo>
                      <a:lnTo>
                        <a:pt x="25" y="1"/>
                      </a:lnTo>
                      <a:lnTo>
                        <a:pt x="34" y="0"/>
                      </a:lnTo>
                      <a:lnTo>
                        <a:pt x="43" y="0"/>
                      </a:lnTo>
                      <a:lnTo>
                        <a:pt x="43" y="14"/>
                      </a:lnTo>
                      <a:lnTo>
                        <a:pt x="41" y="14"/>
                      </a:lnTo>
                      <a:close/>
                    </a:path>
                  </a:pathLst>
                </a:custGeom>
                <a:solidFill>
                  <a:srgbClr val="B265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pic>
              <p:nvPicPr>
                <p:cNvPr id="40" name="Picture 9" descr="bo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lum bright="6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00" y="12954"/>
                  <a:ext cx="1820" cy="18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1" name="Unknown Shape"/>
                <p:cNvSpPr>
                  <a:spLocks/>
                </p:cNvSpPr>
                <p:nvPr/>
              </p:nvSpPr>
              <p:spPr bwMode="auto">
                <a:xfrm>
                  <a:off x="8385" y="14718"/>
                  <a:ext cx="986" cy="189"/>
                </a:xfrm>
                <a:custGeom>
                  <a:avLst/>
                  <a:gdLst>
                    <a:gd name="T0" fmla="*/ 662 w 884"/>
                    <a:gd name="T1" fmla="*/ 49 h 171"/>
                    <a:gd name="T2" fmla="*/ 539 w 884"/>
                    <a:gd name="T3" fmla="*/ 60 h 171"/>
                    <a:gd name="T4" fmla="*/ 473 w 884"/>
                    <a:gd name="T5" fmla="*/ 123 h 171"/>
                    <a:gd name="T6" fmla="*/ 399 w 884"/>
                    <a:gd name="T7" fmla="*/ 167 h 171"/>
                    <a:gd name="T8" fmla="*/ 345 w 884"/>
                    <a:gd name="T9" fmla="*/ 138 h 171"/>
                    <a:gd name="T10" fmla="*/ 297 w 884"/>
                    <a:gd name="T11" fmla="*/ 114 h 171"/>
                    <a:gd name="T12" fmla="*/ 304 w 884"/>
                    <a:gd name="T13" fmla="*/ 143 h 171"/>
                    <a:gd name="T14" fmla="*/ 272 w 884"/>
                    <a:gd name="T15" fmla="*/ 143 h 171"/>
                    <a:gd name="T16" fmla="*/ 300 w 884"/>
                    <a:gd name="T17" fmla="*/ 68 h 171"/>
                    <a:gd name="T18" fmla="*/ 398 w 884"/>
                    <a:gd name="T19" fmla="*/ 32 h 171"/>
                    <a:gd name="T20" fmla="*/ 440 w 884"/>
                    <a:gd name="T21" fmla="*/ 78 h 171"/>
                    <a:gd name="T22" fmla="*/ 423 w 884"/>
                    <a:gd name="T23" fmla="*/ 127 h 171"/>
                    <a:gd name="T24" fmla="*/ 370 w 884"/>
                    <a:gd name="T25" fmla="*/ 123 h 171"/>
                    <a:gd name="T26" fmla="*/ 396 w 884"/>
                    <a:gd name="T27" fmla="*/ 102 h 171"/>
                    <a:gd name="T28" fmla="*/ 416 w 884"/>
                    <a:gd name="T29" fmla="*/ 113 h 171"/>
                    <a:gd name="T30" fmla="*/ 419 w 884"/>
                    <a:gd name="T31" fmla="*/ 64 h 171"/>
                    <a:gd name="T32" fmla="*/ 356 w 884"/>
                    <a:gd name="T33" fmla="*/ 73 h 171"/>
                    <a:gd name="T34" fmla="*/ 366 w 884"/>
                    <a:gd name="T35" fmla="*/ 144 h 171"/>
                    <a:gd name="T36" fmla="*/ 420 w 884"/>
                    <a:gd name="T37" fmla="*/ 151 h 171"/>
                    <a:gd name="T38" fmla="*/ 452 w 884"/>
                    <a:gd name="T39" fmla="*/ 69 h 171"/>
                    <a:gd name="T40" fmla="*/ 377 w 884"/>
                    <a:gd name="T41" fmla="*/ 17 h 171"/>
                    <a:gd name="T42" fmla="*/ 290 w 884"/>
                    <a:gd name="T43" fmla="*/ 50 h 171"/>
                    <a:gd name="T44" fmla="*/ 242 w 884"/>
                    <a:gd name="T45" fmla="*/ 131 h 171"/>
                    <a:gd name="T46" fmla="*/ 218 w 884"/>
                    <a:gd name="T47" fmla="*/ 160 h 171"/>
                    <a:gd name="T48" fmla="*/ 91 w 884"/>
                    <a:gd name="T49" fmla="*/ 149 h 171"/>
                    <a:gd name="T50" fmla="*/ 32 w 884"/>
                    <a:gd name="T51" fmla="*/ 149 h 171"/>
                    <a:gd name="T52" fmla="*/ 3 w 884"/>
                    <a:gd name="T53" fmla="*/ 151 h 171"/>
                    <a:gd name="T54" fmla="*/ 44 w 884"/>
                    <a:gd name="T55" fmla="*/ 110 h 171"/>
                    <a:gd name="T56" fmla="*/ 105 w 884"/>
                    <a:gd name="T57" fmla="*/ 120 h 171"/>
                    <a:gd name="T58" fmla="*/ 218 w 884"/>
                    <a:gd name="T59" fmla="*/ 149 h 171"/>
                    <a:gd name="T60" fmla="*/ 233 w 884"/>
                    <a:gd name="T61" fmla="*/ 83 h 171"/>
                    <a:gd name="T62" fmla="*/ 217 w 884"/>
                    <a:gd name="T63" fmla="*/ 15 h 171"/>
                    <a:gd name="T64" fmla="*/ 255 w 884"/>
                    <a:gd name="T65" fmla="*/ 8 h 171"/>
                    <a:gd name="T66" fmla="*/ 235 w 884"/>
                    <a:gd name="T67" fmla="*/ 21 h 171"/>
                    <a:gd name="T68" fmla="*/ 256 w 884"/>
                    <a:gd name="T69" fmla="*/ 52 h 171"/>
                    <a:gd name="T70" fmla="*/ 334 w 884"/>
                    <a:gd name="T71" fmla="*/ 6 h 171"/>
                    <a:gd name="T72" fmla="*/ 429 w 884"/>
                    <a:gd name="T73" fmla="*/ 21 h 171"/>
                    <a:gd name="T74" fmla="*/ 482 w 884"/>
                    <a:gd name="T75" fmla="*/ 68 h 171"/>
                    <a:gd name="T76" fmla="*/ 498 w 884"/>
                    <a:gd name="T77" fmla="*/ 36 h 171"/>
                    <a:gd name="T78" fmla="*/ 481 w 884"/>
                    <a:gd name="T79" fmla="*/ 50 h 171"/>
                    <a:gd name="T80" fmla="*/ 460 w 884"/>
                    <a:gd name="T81" fmla="*/ 24 h 171"/>
                    <a:gd name="T82" fmla="*/ 511 w 884"/>
                    <a:gd name="T83" fmla="*/ 17 h 171"/>
                    <a:gd name="T84" fmla="*/ 572 w 884"/>
                    <a:gd name="T85" fmla="*/ 19 h 171"/>
                    <a:gd name="T86" fmla="*/ 704 w 884"/>
                    <a:gd name="T87" fmla="*/ 41 h 171"/>
                    <a:gd name="T88" fmla="*/ 764 w 884"/>
                    <a:gd name="T89" fmla="*/ 89 h 171"/>
                    <a:gd name="T90" fmla="*/ 811 w 884"/>
                    <a:gd name="T91" fmla="*/ 77 h 171"/>
                    <a:gd name="T92" fmla="*/ 790 w 884"/>
                    <a:gd name="T93" fmla="*/ 45 h 171"/>
                    <a:gd name="T94" fmla="*/ 777 w 884"/>
                    <a:gd name="T95" fmla="*/ 70 h 171"/>
                    <a:gd name="T96" fmla="*/ 762 w 884"/>
                    <a:gd name="T97" fmla="*/ 48 h 171"/>
                    <a:gd name="T98" fmla="*/ 794 w 884"/>
                    <a:gd name="T99" fmla="*/ 16 h 171"/>
                    <a:gd name="T100" fmla="*/ 839 w 884"/>
                    <a:gd name="T101" fmla="*/ 19 h 171"/>
                    <a:gd name="T102" fmla="*/ 864 w 884"/>
                    <a:gd name="T103" fmla="*/ 24 h 171"/>
                    <a:gd name="T104" fmla="*/ 810 w 884"/>
                    <a:gd name="T105" fmla="*/ 122 h 171"/>
                    <a:gd name="T106" fmla="*/ 771 w 884"/>
                    <a:gd name="T107" fmla="*/ 143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84" h="171">
                      <a:moveTo>
                        <a:pt x="748" y="111"/>
                      </a:moveTo>
                      <a:lnTo>
                        <a:pt x="727" y="89"/>
                      </a:lnTo>
                      <a:lnTo>
                        <a:pt x="702" y="70"/>
                      </a:lnTo>
                      <a:lnTo>
                        <a:pt x="682" y="60"/>
                      </a:lnTo>
                      <a:lnTo>
                        <a:pt x="662" y="49"/>
                      </a:lnTo>
                      <a:lnTo>
                        <a:pt x="641" y="44"/>
                      </a:lnTo>
                      <a:lnTo>
                        <a:pt x="617" y="41"/>
                      </a:lnTo>
                      <a:lnTo>
                        <a:pt x="587" y="43"/>
                      </a:lnTo>
                      <a:lnTo>
                        <a:pt x="562" y="49"/>
                      </a:lnTo>
                      <a:lnTo>
                        <a:pt x="539" y="60"/>
                      </a:lnTo>
                      <a:lnTo>
                        <a:pt x="521" y="73"/>
                      </a:lnTo>
                      <a:lnTo>
                        <a:pt x="505" y="86"/>
                      </a:lnTo>
                      <a:lnTo>
                        <a:pt x="493" y="101"/>
                      </a:lnTo>
                      <a:lnTo>
                        <a:pt x="482" y="113"/>
                      </a:lnTo>
                      <a:lnTo>
                        <a:pt x="473" y="123"/>
                      </a:lnTo>
                      <a:lnTo>
                        <a:pt x="461" y="134"/>
                      </a:lnTo>
                      <a:lnTo>
                        <a:pt x="448" y="144"/>
                      </a:lnTo>
                      <a:lnTo>
                        <a:pt x="432" y="155"/>
                      </a:lnTo>
                      <a:lnTo>
                        <a:pt x="416" y="163"/>
                      </a:lnTo>
                      <a:lnTo>
                        <a:pt x="399" y="167"/>
                      </a:lnTo>
                      <a:lnTo>
                        <a:pt x="382" y="165"/>
                      </a:lnTo>
                      <a:lnTo>
                        <a:pt x="373" y="161"/>
                      </a:lnTo>
                      <a:lnTo>
                        <a:pt x="363" y="156"/>
                      </a:lnTo>
                      <a:lnTo>
                        <a:pt x="354" y="148"/>
                      </a:lnTo>
                      <a:lnTo>
                        <a:pt x="345" y="138"/>
                      </a:lnTo>
                      <a:lnTo>
                        <a:pt x="333" y="123"/>
                      </a:lnTo>
                      <a:lnTo>
                        <a:pt x="320" y="113"/>
                      </a:lnTo>
                      <a:lnTo>
                        <a:pt x="312" y="110"/>
                      </a:lnTo>
                      <a:lnTo>
                        <a:pt x="305" y="110"/>
                      </a:lnTo>
                      <a:lnTo>
                        <a:pt x="297" y="114"/>
                      </a:lnTo>
                      <a:lnTo>
                        <a:pt x="290" y="122"/>
                      </a:lnTo>
                      <a:lnTo>
                        <a:pt x="296" y="123"/>
                      </a:lnTo>
                      <a:lnTo>
                        <a:pt x="300" y="126"/>
                      </a:lnTo>
                      <a:lnTo>
                        <a:pt x="304" y="134"/>
                      </a:lnTo>
                      <a:lnTo>
                        <a:pt x="304" y="143"/>
                      </a:lnTo>
                      <a:lnTo>
                        <a:pt x="300" y="151"/>
                      </a:lnTo>
                      <a:lnTo>
                        <a:pt x="293" y="155"/>
                      </a:lnTo>
                      <a:lnTo>
                        <a:pt x="283" y="155"/>
                      </a:lnTo>
                      <a:lnTo>
                        <a:pt x="275" y="148"/>
                      </a:lnTo>
                      <a:lnTo>
                        <a:pt x="272" y="143"/>
                      </a:lnTo>
                      <a:lnTo>
                        <a:pt x="271" y="136"/>
                      </a:lnTo>
                      <a:lnTo>
                        <a:pt x="272" y="120"/>
                      </a:lnTo>
                      <a:lnTo>
                        <a:pt x="278" y="102"/>
                      </a:lnTo>
                      <a:lnTo>
                        <a:pt x="287" y="85"/>
                      </a:lnTo>
                      <a:lnTo>
                        <a:pt x="300" y="68"/>
                      </a:lnTo>
                      <a:lnTo>
                        <a:pt x="316" y="50"/>
                      </a:lnTo>
                      <a:lnTo>
                        <a:pt x="336" y="39"/>
                      </a:lnTo>
                      <a:lnTo>
                        <a:pt x="358" y="32"/>
                      </a:lnTo>
                      <a:lnTo>
                        <a:pt x="383" y="29"/>
                      </a:lnTo>
                      <a:lnTo>
                        <a:pt x="398" y="32"/>
                      </a:lnTo>
                      <a:lnTo>
                        <a:pt x="410" y="36"/>
                      </a:lnTo>
                      <a:lnTo>
                        <a:pt x="422" y="44"/>
                      </a:lnTo>
                      <a:lnTo>
                        <a:pt x="429" y="53"/>
                      </a:lnTo>
                      <a:lnTo>
                        <a:pt x="436" y="66"/>
                      </a:lnTo>
                      <a:lnTo>
                        <a:pt x="440" y="78"/>
                      </a:lnTo>
                      <a:lnTo>
                        <a:pt x="441" y="90"/>
                      </a:lnTo>
                      <a:lnTo>
                        <a:pt x="440" y="102"/>
                      </a:lnTo>
                      <a:lnTo>
                        <a:pt x="436" y="113"/>
                      </a:lnTo>
                      <a:lnTo>
                        <a:pt x="429" y="120"/>
                      </a:lnTo>
                      <a:lnTo>
                        <a:pt x="423" y="127"/>
                      </a:lnTo>
                      <a:lnTo>
                        <a:pt x="416" y="132"/>
                      </a:lnTo>
                      <a:lnTo>
                        <a:pt x="402" y="136"/>
                      </a:lnTo>
                      <a:lnTo>
                        <a:pt x="387" y="136"/>
                      </a:lnTo>
                      <a:lnTo>
                        <a:pt x="377" y="131"/>
                      </a:lnTo>
                      <a:lnTo>
                        <a:pt x="370" y="123"/>
                      </a:lnTo>
                      <a:lnTo>
                        <a:pt x="370" y="114"/>
                      </a:lnTo>
                      <a:lnTo>
                        <a:pt x="374" y="106"/>
                      </a:lnTo>
                      <a:lnTo>
                        <a:pt x="382" y="101"/>
                      </a:lnTo>
                      <a:lnTo>
                        <a:pt x="391" y="101"/>
                      </a:lnTo>
                      <a:lnTo>
                        <a:pt x="396" y="102"/>
                      </a:lnTo>
                      <a:lnTo>
                        <a:pt x="400" y="106"/>
                      </a:lnTo>
                      <a:lnTo>
                        <a:pt x="403" y="111"/>
                      </a:lnTo>
                      <a:lnTo>
                        <a:pt x="404" y="119"/>
                      </a:lnTo>
                      <a:lnTo>
                        <a:pt x="411" y="116"/>
                      </a:lnTo>
                      <a:lnTo>
                        <a:pt x="416" y="113"/>
                      </a:lnTo>
                      <a:lnTo>
                        <a:pt x="424" y="99"/>
                      </a:lnTo>
                      <a:lnTo>
                        <a:pt x="426" y="91"/>
                      </a:lnTo>
                      <a:lnTo>
                        <a:pt x="426" y="82"/>
                      </a:lnTo>
                      <a:lnTo>
                        <a:pt x="423" y="73"/>
                      </a:lnTo>
                      <a:lnTo>
                        <a:pt x="419" y="64"/>
                      </a:lnTo>
                      <a:lnTo>
                        <a:pt x="408" y="54"/>
                      </a:lnTo>
                      <a:lnTo>
                        <a:pt x="394" y="50"/>
                      </a:lnTo>
                      <a:lnTo>
                        <a:pt x="378" y="53"/>
                      </a:lnTo>
                      <a:lnTo>
                        <a:pt x="363" y="62"/>
                      </a:lnTo>
                      <a:lnTo>
                        <a:pt x="356" y="73"/>
                      </a:lnTo>
                      <a:lnTo>
                        <a:pt x="350" y="87"/>
                      </a:lnTo>
                      <a:lnTo>
                        <a:pt x="349" y="102"/>
                      </a:lnTo>
                      <a:lnTo>
                        <a:pt x="350" y="118"/>
                      </a:lnTo>
                      <a:lnTo>
                        <a:pt x="356" y="132"/>
                      </a:lnTo>
                      <a:lnTo>
                        <a:pt x="366" y="144"/>
                      </a:lnTo>
                      <a:lnTo>
                        <a:pt x="381" y="152"/>
                      </a:lnTo>
                      <a:lnTo>
                        <a:pt x="390" y="153"/>
                      </a:lnTo>
                      <a:lnTo>
                        <a:pt x="400" y="155"/>
                      </a:lnTo>
                      <a:lnTo>
                        <a:pt x="411" y="153"/>
                      </a:lnTo>
                      <a:lnTo>
                        <a:pt x="420" y="151"/>
                      </a:lnTo>
                      <a:lnTo>
                        <a:pt x="436" y="140"/>
                      </a:lnTo>
                      <a:lnTo>
                        <a:pt x="448" y="126"/>
                      </a:lnTo>
                      <a:lnTo>
                        <a:pt x="453" y="107"/>
                      </a:lnTo>
                      <a:lnTo>
                        <a:pt x="456" y="89"/>
                      </a:lnTo>
                      <a:lnTo>
                        <a:pt x="452" y="69"/>
                      </a:lnTo>
                      <a:lnTo>
                        <a:pt x="443" y="50"/>
                      </a:lnTo>
                      <a:lnTo>
                        <a:pt x="429" y="37"/>
                      </a:lnTo>
                      <a:lnTo>
                        <a:pt x="414" y="27"/>
                      </a:lnTo>
                      <a:lnTo>
                        <a:pt x="395" y="20"/>
                      </a:lnTo>
                      <a:lnTo>
                        <a:pt x="377" y="17"/>
                      </a:lnTo>
                      <a:lnTo>
                        <a:pt x="357" y="17"/>
                      </a:lnTo>
                      <a:lnTo>
                        <a:pt x="338" y="21"/>
                      </a:lnTo>
                      <a:lnTo>
                        <a:pt x="320" y="28"/>
                      </a:lnTo>
                      <a:lnTo>
                        <a:pt x="304" y="37"/>
                      </a:lnTo>
                      <a:lnTo>
                        <a:pt x="290" y="50"/>
                      </a:lnTo>
                      <a:lnTo>
                        <a:pt x="278" y="66"/>
                      </a:lnTo>
                      <a:lnTo>
                        <a:pt x="267" y="81"/>
                      </a:lnTo>
                      <a:lnTo>
                        <a:pt x="253" y="109"/>
                      </a:lnTo>
                      <a:lnTo>
                        <a:pt x="247" y="120"/>
                      </a:lnTo>
                      <a:lnTo>
                        <a:pt x="242" y="131"/>
                      </a:lnTo>
                      <a:lnTo>
                        <a:pt x="238" y="140"/>
                      </a:lnTo>
                      <a:lnTo>
                        <a:pt x="233" y="147"/>
                      </a:lnTo>
                      <a:lnTo>
                        <a:pt x="229" y="153"/>
                      </a:lnTo>
                      <a:lnTo>
                        <a:pt x="225" y="157"/>
                      </a:lnTo>
                      <a:lnTo>
                        <a:pt x="218" y="160"/>
                      </a:lnTo>
                      <a:lnTo>
                        <a:pt x="208" y="161"/>
                      </a:lnTo>
                      <a:lnTo>
                        <a:pt x="210" y="161"/>
                      </a:lnTo>
                      <a:lnTo>
                        <a:pt x="98" y="160"/>
                      </a:lnTo>
                      <a:lnTo>
                        <a:pt x="98" y="157"/>
                      </a:lnTo>
                      <a:lnTo>
                        <a:pt x="91" y="149"/>
                      </a:lnTo>
                      <a:lnTo>
                        <a:pt x="81" y="144"/>
                      </a:lnTo>
                      <a:lnTo>
                        <a:pt x="68" y="142"/>
                      </a:lnTo>
                      <a:lnTo>
                        <a:pt x="54" y="142"/>
                      </a:lnTo>
                      <a:lnTo>
                        <a:pt x="43" y="144"/>
                      </a:lnTo>
                      <a:lnTo>
                        <a:pt x="32" y="149"/>
                      </a:lnTo>
                      <a:lnTo>
                        <a:pt x="24" y="159"/>
                      </a:lnTo>
                      <a:lnTo>
                        <a:pt x="20" y="171"/>
                      </a:lnTo>
                      <a:lnTo>
                        <a:pt x="23" y="171"/>
                      </a:lnTo>
                      <a:lnTo>
                        <a:pt x="0" y="171"/>
                      </a:lnTo>
                      <a:lnTo>
                        <a:pt x="3" y="151"/>
                      </a:lnTo>
                      <a:lnTo>
                        <a:pt x="7" y="140"/>
                      </a:lnTo>
                      <a:lnTo>
                        <a:pt x="14" y="131"/>
                      </a:lnTo>
                      <a:lnTo>
                        <a:pt x="21" y="122"/>
                      </a:lnTo>
                      <a:lnTo>
                        <a:pt x="32" y="115"/>
                      </a:lnTo>
                      <a:lnTo>
                        <a:pt x="44" y="110"/>
                      </a:lnTo>
                      <a:lnTo>
                        <a:pt x="58" y="109"/>
                      </a:lnTo>
                      <a:lnTo>
                        <a:pt x="74" y="110"/>
                      </a:lnTo>
                      <a:lnTo>
                        <a:pt x="86" y="111"/>
                      </a:lnTo>
                      <a:lnTo>
                        <a:pt x="97" y="115"/>
                      </a:lnTo>
                      <a:lnTo>
                        <a:pt x="105" y="120"/>
                      </a:lnTo>
                      <a:lnTo>
                        <a:pt x="118" y="132"/>
                      </a:lnTo>
                      <a:lnTo>
                        <a:pt x="127" y="148"/>
                      </a:lnTo>
                      <a:lnTo>
                        <a:pt x="212" y="153"/>
                      </a:lnTo>
                      <a:lnTo>
                        <a:pt x="210" y="153"/>
                      </a:lnTo>
                      <a:lnTo>
                        <a:pt x="218" y="149"/>
                      </a:lnTo>
                      <a:lnTo>
                        <a:pt x="225" y="142"/>
                      </a:lnTo>
                      <a:lnTo>
                        <a:pt x="234" y="120"/>
                      </a:lnTo>
                      <a:lnTo>
                        <a:pt x="237" y="109"/>
                      </a:lnTo>
                      <a:lnTo>
                        <a:pt x="237" y="89"/>
                      </a:lnTo>
                      <a:lnTo>
                        <a:pt x="233" y="83"/>
                      </a:lnTo>
                      <a:lnTo>
                        <a:pt x="225" y="74"/>
                      </a:lnTo>
                      <a:lnTo>
                        <a:pt x="220" y="64"/>
                      </a:lnTo>
                      <a:lnTo>
                        <a:pt x="213" y="41"/>
                      </a:lnTo>
                      <a:lnTo>
                        <a:pt x="213" y="23"/>
                      </a:lnTo>
                      <a:lnTo>
                        <a:pt x="217" y="15"/>
                      </a:lnTo>
                      <a:lnTo>
                        <a:pt x="221" y="8"/>
                      </a:lnTo>
                      <a:lnTo>
                        <a:pt x="226" y="3"/>
                      </a:lnTo>
                      <a:lnTo>
                        <a:pt x="231" y="0"/>
                      </a:lnTo>
                      <a:lnTo>
                        <a:pt x="245" y="2"/>
                      </a:lnTo>
                      <a:lnTo>
                        <a:pt x="255" y="8"/>
                      </a:lnTo>
                      <a:lnTo>
                        <a:pt x="258" y="13"/>
                      </a:lnTo>
                      <a:lnTo>
                        <a:pt x="260" y="20"/>
                      </a:lnTo>
                      <a:lnTo>
                        <a:pt x="250" y="15"/>
                      </a:lnTo>
                      <a:lnTo>
                        <a:pt x="242" y="16"/>
                      </a:lnTo>
                      <a:lnTo>
                        <a:pt x="235" y="21"/>
                      </a:lnTo>
                      <a:lnTo>
                        <a:pt x="231" y="31"/>
                      </a:lnTo>
                      <a:lnTo>
                        <a:pt x="234" y="40"/>
                      </a:lnTo>
                      <a:lnTo>
                        <a:pt x="243" y="48"/>
                      </a:lnTo>
                      <a:lnTo>
                        <a:pt x="249" y="50"/>
                      </a:lnTo>
                      <a:lnTo>
                        <a:pt x="256" y="52"/>
                      </a:lnTo>
                      <a:lnTo>
                        <a:pt x="264" y="50"/>
                      </a:lnTo>
                      <a:lnTo>
                        <a:pt x="272" y="45"/>
                      </a:lnTo>
                      <a:lnTo>
                        <a:pt x="290" y="29"/>
                      </a:lnTo>
                      <a:lnTo>
                        <a:pt x="309" y="15"/>
                      </a:lnTo>
                      <a:lnTo>
                        <a:pt x="334" y="6"/>
                      </a:lnTo>
                      <a:lnTo>
                        <a:pt x="350" y="3"/>
                      </a:lnTo>
                      <a:lnTo>
                        <a:pt x="366" y="2"/>
                      </a:lnTo>
                      <a:lnTo>
                        <a:pt x="390" y="4"/>
                      </a:lnTo>
                      <a:lnTo>
                        <a:pt x="412" y="11"/>
                      </a:lnTo>
                      <a:lnTo>
                        <a:pt x="429" y="21"/>
                      </a:lnTo>
                      <a:lnTo>
                        <a:pt x="445" y="37"/>
                      </a:lnTo>
                      <a:lnTo>
                        <a:pt x="455" y="50"/>
                      </a:lnTo>
                      <a:lnTo>
                        <a:pt x="465" y="62"/>
                      </a:lnTo>
                      <a:lnTo>
                        <a:pt x="476" y="68"/>
                      </a:lnTo>
                      <a:lnTo>
                        <a:pt x="482" y="68"/>
                      </a:lnTo>
                      <a:lnTo>
                        <a:pt x="489" y="66"/>
                      </a:lnTo>
                      <a:lnTo>
                        <a:pt x="494" y="64"/>
                      </a:lnTo>
                      <a:lnTo>
                        <a:pt x="497" y="57"/>
                      </a:lnTo>
                      <a:lnTo>
                        <a:pt x="499" y="47"/>
                      </a:lnTo>
                      <a:lnTo>
                        <a:pt x="498" y="36"/>
                      </a:lnTo>
                      <a:lnTo>
                        <a:pt x="493" y="29"/>
                      </a:lnTo>
                      <a:lnTo>
                        <a:pt x="494" y="37"/>
                      </a:lnTo>
                      <a:lnTo>
                        <a:pt x="492" y="44"/>
                      </a:lnTo>
                      <a:lnTo>
                        <a:pt x="488" y="48"/>
                      </a:lnTo>
                      <a:lnTo>
                        <a:pt x="481" y="50"/>
                      </a:lnTo>
                      <a:lnTo>
                        <a:pt x="468" y="48"/>
                      </a:lnTo>
                      <a:lnTo>
                        <a:pt x="462" y="45"/>
                      </a:lnTo>
                      <a:lnTo>
                        <a:pt x="459" y="40"/>
                      </a:lnTo>
                      <a:lnTo>
                        <a:pt x="457" y="32"/>
                      </a:lnTo>
                      <a:lnTo>
                        <a:pt x="460" y="24"/>
                      </a:lnTo>
                      <a:lnTo>
                        <a:pt x="465" y="19"/>
                      </a:lnTo>
                      <a:lnTo>
                        <a:pt x="472" y="13"/>
                      </a:lnTo>
                      <a:lnTo>
                        <a:pt x="482" y="11"/>
                      </a:lnTo>
                      <a:lnTo>
                        <a:pt x="497" y="12"/>
                      </a:lnTo>
                      <a:lnTo>
                        <a:pt x="511" y="17"/>
                      </a:lnTo>
                      <a:lnTo>
                        <a:pt x="525" y="29"/>
                      </a:lnTo>
                      <a:lnTo>
                        <a:pt x="527" y="27"/>
                      </a:lnTo>
                      <a:lnTo>
                        <a:pt x="532" y="25"/>
                      </a:lnTo>
                      <a:lnTo>
                        <a:pt x="548" y="21"/>
                      </a:lnTo>
                      <a:lnTo>
                        <a:pt x="572" y="19"/>
                      </a:lnTo>
                      <a:lnTo>
                        <a:pt x="599" y="17"/>
                      </a:lnTo>
                      <a:lnTo>
                        <a:pt x="628" y="17"/>
                      </a:lnTo>
                      <a:lnTo>
                        <a:pt x="657" y="21"/>
                      </a:lnTo>
                      <a:lnTo>
                        <a:pt x="683" y="29"/>
                      </a:lnTo>
                      <a:lnTo>
                        <a:pt x="704" y="41"/>
                      </a:lnTo>
                      <a:lnTo>
                        <a:pt x="713" y="48"/>
                      </a:lnTo>
                      <a:lnTo>
                        <a:pt x="721" y="56"/>
                      </a:lnTo>
                      <a:lnTo>
                        <a:pt x="737" y="69"/>
                      </a:lnTo>
                      <a:lnTo>
                        <a:pt x="750" y="81"/>
                      </a:lnTo>
                      <a:lnTo>
                        <a:pt x="764" y="89"/>
                      </a:lnTo>
                      <a:lnTo>
                        <a:pt x="774" y="95"/>
                      </a:lnTo>
                      <a:lnTo>
                        <a:pt x="785" y="98"/>
                      </a:lnTo>
                      <a:lnTo>
                        <a:pt x="794" y="97"/>
                      </a:lnTo>
                      <a:lnTo>
                        <a:pt x="803" y="90"/>
                      </a:lnTo>
                      <a:lnTo>
                        <a:pt x="811" y="77"/>
                      </a:lnTo>
                      <a:lnTo>
                        <a:pt x="812" y="65"/>
                      </a:lnTo>
                      <a:lnTo>
                        <a:pt x="808" y="54"/>
                      </a:lnTo>
                      <a:lnTo>
                        <a:pt x="803" y="48"/>
                      </a:lnTo>
                      <a:lnTo>
                        <a:pt x="797" y="45"/>
                      </a:lnTo>
                      <a:lnTo>
                        <a:pt x="790" y="45"/>
                      </a:lnTo>
                      <a:lnTo>
                        <a:pt x="783" y="47"/>
                      </a:lnTo>
                      <a:lnTo>
                        <a:pt x="778" y="50"/>
                      </a:lnTo>
                      <a:lnTo>
                        <a:pt x="774" y="56"/>
                      </a:lnTo>
                      <a:lnTo>
                        <a:pt x="774" y="64"/>
                      </a:lnTo>
                      <a:lnTo>
                        <a:pt x="777" y="70"/>
                      </a:lnTo>
                      <a:lnTo>
                        <a:pt x="785" y="78"/>
                      </a:lnTo>
                      <a:lnTo>
                        <a:pt x="774" y="76"/>
                      </a:lnTo>
                      <a:lnTo>
                        <a:pt x="766" y="68"/>
                      </a:lnTo>
                      <a:lnTo>
                        <a:pt x="762" y="54"/>
                      </a:lnTo>
                      <a:lnTo>
                        <a:pt x="762" y="48"/>
                      </a:lnTo>
                      <a:lnTo>
                        <a:pt x="765" y="40"/>
                      </a:lnTo>
                      <a:lnTo>
                        <a:pt x="770" y="31"/>
                      </a:lnTo>
                      <a:lnTo>
                        <a:pt x="777" y="24"/>
                      </a:lnTo>
                      <a:lnTo>
                        <a:pt x="785" y="19"/>
                      </a:lnTo>
                      <a:lnTo>
                        <a:pt x="794" y="16"/>
                      </a:lnTo>
                      <a:lnTo>
                        <a:pt x="803" y="16"/>
                      </a:lnTo>
                      <a:lnTo>
                        <a:pt x="811" y="19"/>
                      </a:lnTo>
                      <a:lnTo>
                        <a:pt x="822" y="23"/>
                      </a:lnTo>
                      <a:lnTo>
                        <a:pt x="828" y="29"/>
                      </a:lnTo>
                      <a:lnTo>
                        <a:pt x="839" y="19"/>
                      </a:lnTo>
                      <a:lnTo>
                        <a:pt x="852" y="10"/>
                      </a:lnTo>
                      <a:lnTo>
                        <a:pt x="867" y="8"/>
                      </a:lnTo>
                      <a:lnTo>
                        <a:pt x="876" y="10"/>
                      </a:lnTo>
                      <a:lnTo>
                        <a:pt x="884" y="13"/>
                      </a:lnTo>
                      <a:lnTo>
                        <a:pt x="864" y="24"/>
                      </a:lnTo>
                      <a:lnTo>
                        <a:pt x="848" y="39"/>
                      </a:lnTo>
                      <a:lnTo>
                        <a:pt x="835" y="56"/>
                      </a:lnTo>
                      <a:lnTo>
                        <a:pt x="824" y="77"/>
                      </a:lnTo>
                      <a:lnTo>
                        <a:pt x="815" y="98"/>
                      </a:lnTo>
                      <a:lnTo>
                        <a:pt x="810" y="122"/>
                      </a:lnTo>
                      <a:lnTo>
                        <a:pt x="807" y="146"/>
                      </a:lnTo>
                      <a:lnTo>
                        <a:pt x="806" y="171"/>
                      </a:lnTo>
                      <a:lnTo>
                        <a:pt x="779" y="171"/>
                      </a:lnTo>
                      <a:lnTo>
                        <a:pt x="777" y="157"/>
                      </a:lnTo>
                      <a:lnTo>
                        <a:pt x="771" y="143"/>
                      </a:lnTo>
                      <a:lnTo>
                        <a:pt x="761" y="127"/>
                      </a:lnTo>
                      <a:lnTo>
                        <a:pt x="748" y="111"/>
                      </a:lnTo>
                      <a:close/>
                    </a:path>
                  </a:pathLst>
                </a:custGeom>
                <a:solidFill>
                  <a:srgbClr val="B2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42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555" cy="14994"/>
                  <a:chOff x="0" y="0"/>
                  <a:chExt cx="9555" cy="14994"/>
                </a:xfrm>
              </p:grpSpPr>
              <p:pic>
                <p:nvPicPr>
                  <p:cNvPr id="43" name="Picture 12" descr="bong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lum bright="6000"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5" y="12978"/>
                    <a:ext cx="1807" cy="18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4" name="Unknown Shape"/>
                  <p:cNvSpPr>
                    <a:spLocks noEditPoints="1"/>
                  </p:cNvSpPr>
                  <p:nvPr/>
                </p:nvSpPr>
                <p:spPr bwMode="auto">
                  <a:xfrm>
                    <a:off x="965" y="14625"/>
                    <a:ext cx="7140" cy="369"/>
                  </a:xfrm>
                  <a:custGeom>
                    <a:avLst/>
                    <a:gdLst>
                      <a:gd name="T0" fmla="*/ 6060 w 6783"/>
                      <a:gd name="T1" fmla="*/ 51 h 334"/>
                      <a:gd name="T2" fmla="*/ 6164 w 6783"/>
                      <a:gd name="T3" fmla="*/ 115 h 334"/>
                      <a:gd name="T4" fmla="*/ 6076 w 6783"/>
                      <a:gd name="T5" fmla="*/ 165 h 334"/>
                      <a:gd name="T6" fmla="*/ 6099 w 6783"/>
                      <a:gd name="T7" fmla="*/ 192 h 334"/>
                      <a:gd name="T8" fmla="*/ 6200 w 6783"/>
                      <a:gd name="T9" fmla="*/ 177 h 334"/>
                      <a:gd name="T10" fmla="*/ 6163 w 6783"/>
                      <a:gd name="T11" fmla="*/ 23 h 334"/>
                      <a:gd name="T12" fmla="*/ 5946 w 6783"/>
                      <a:gd name="T13" fmla="*/ 34 h 334"/>
                      <a:gd name="T14" fmla="*/ 3272 w 6783"/>
                      <a:gd name="T15" fmla="*/ 149 h 334"/>
                      <a:gd name="T16" fmla="*/ 6068 w 6783"/>
                      <a:gd name="T17" fmla="*/ 130 h 334"/>
                      <a:gd name="T18" fmla="*/ 6332 w 6783"/>
                      <a:gd name="T19" fmla="*/ 84 h 334"/>
                      <a:gd name="T20" fmla="*/ 6290 w 6783"/>
                      <a:gd name="T21" fmla="*/ 133 h 334"/>
                      <a:gd name="T22" fmla="*/ 6407 w 6783"/>
                      <a:gd name="T23" fmla="*/ 181 h 334"/>
                      <a:gd name="T24" fmla="*/ 6600 w 6783"/>
                      <a:gd name="T25" fmla="*/ 202 h 334"/>
                      <a:gd name="T26" fmla="*/ 6674 w 6783"/>
                      <a:gd name="T27" fmla="*/ 150 h 334"/>
                      <a:gd name="T28" fmla="*/ 6672 w 6783"/>
                      <a:gd name="T29" fmla="*/ 249 h 334"/>
                      <a:gd name="T30" fmla="*/ 6647 w 6783"/>
                      <a:gd name="T31" fmla="*/ 181 h 334"/>
                      <a:gd name="T32" fmla="*/ 6682 w 6783"/>
                      <a:gd name="T33" fmla="*/ 177 h 334"/>
                      <a:gd name="T34" fmla="*/ 6617 w 6783"/>
                      <a:gd name="T35" fmla="*/ 190 h 334"/>
                      <a:gd name="T36" fmla="*/ 6684 w 6783"/>
                      <a:gd name="T37" fmla="*/ 272 h 334"/>
                      <a:gd name="T38" fmla="*/ 6783 w 6783"/>
                      <a:gd name="T39" fmla="*/ 156 h 334"/>
                      <a:gd name="T40" fmla="*/ 6752 w 6783"/>
                      <a:gd name="T41" fmla="*/ 173 h 334"/>
                      <a:gd name="T42" fmla="*/ 6727 w 6783"/>
                      <a:gd name="T43" fmla="*/ 179 h 334"/>
                      <a:gd name="T44" fmla="*/ 6626 w 6783"/>
                      <a:gd name="T45" fmla="*/ 136 h 334"/>
                      <a:gd name="T46" fmla="*/ 6604 w 6783"/>
                      <a:gd name="T47" fmla="*/ 136 h 334"/>
                      <a:gd name="T48" fmla="*/ 6530 w 6783"/>
                      <a:gd name="T49" fmla="*/ 63 h 334"/>
                      <a:gd name="T50" fmla="*/ 6526 w 6783"/>
                      <a:gd name="T51" fmla="*/ 141 h 334"/>
                      <a:gd name="T52" fmla="*/ 6523 w 6783"/>
                      <a:gd name="T53" fmla="*/ 117 h 334"/>
                      <a:gd name="T54" fmla="*/ 6583 w 6783"/>
                      <a:gd name="T55" fmla="*/ 96 h 334"/>
                      <a:gd name="T56" fmla="*/ 6395 w 6783"/>
                      <a:gd name="T57" fmla="*/ 138 h 334"/>
                      <a:gd name="T58" fmla="*/ 6431 w 6783"/>
                      <a:gd name="T59" fmla="*/ 79 h 334"/>
                      <a:gd name="T60" fmla="*/ 6254 w 6783"/>
                      <a:gd name="T61" fmla="*/ 43 h 334"/>
                      <a:gd name="T62" fmla="*/ 5812 w 6783"/>
                      <a:gd name="T63" fmla="*/ 153 h 334"/>
                      <a:gd name="T64" fmla="*/ 764 w 6783"/>
                      <a:gd name="T65" fmla="*/ 276 h 334"/>
                      <a:gd name="T66" fmla="*/ 623 w 6783"/>
                      <a:gd name="T67" fmla="*/ 229 h 334"/>
                      <a:gd name="T68" fmla="*/ 696 w 6783"/>
                      <a:gd name="T69" fmla="*/ 173 h 334"/>
                      <a:gd name="T70" fmla="*/ 691 w 6783"/>
                      <a:gd name="T71" fmla="*/ 142 h 334"/>
                      <a:gd name="T72" fmla="*/ 584 w 6783"/>
                      <a:gd name="T73" fmla="*/ 158 h 334"/>
                      <a:gd name="T74" fmla="*/ 634 w 6783"/>
                      <a:gd name="T75" fmla="*/ 319 h 334"/>
                      <a:gd name="T76" fmla="*/ 885 w 6783"/>
                      <a:gd name="T77" fmla="*/ 274 h 334"/>
                      <a:gd name="T78" fmla="*/ 1010 w 6783"/>
                      <a:gd name="T79" fmla="*/ 149 h 334"/>
                      <a:gd name="T80" fmla="*/ 635 w 6783"/>
                      <a:gd name="T81" fmla="*/ 222 h 334"/>
                      <a:gd name="T82" fmla="*/ 436 w 6783"/>
                      <a:gd name="T83" fmla="*/ 243 h 334"/>
                      <a:gd name="T84" fmla="*/ 502 w 6783"/>
                      <a:gd name="T85" fmla="*/ 174 h 334"/>
                      <a:gd name="T86" fmla="*/ 189 w 6783"/>
                      <a:gd name="T87" fmla="*/ 137 h 334"/>
                      <a:gd name="T88" fmla="*/ 129 w 6783"/>
                      <a:gd name="T89" fmla="*/ 187 h 334"/>
                      <a:gd name="T90" fmla="*/ 94 w 6783"/>
                      <a:gd name="T91" fmla="*/ 92 h 334"/>
                      <a:gd name="T92" fmla="*/ 150 w 6783"/>
                      <a:gd name="T93" fmla="*/ 144 h 334"/>
                      <a:gd name="T94" fmla="*/ 100 w 6783"/>
                      <a:gd name="T95" fmla="*/ 145 h 334"/>
                      <a:gd name="T96" fmla="*/ 157 w 6783"/>
                      <a:gd name="T97" fmla="*/ 154 h 334"/>
                      <a:gd name="T98" fmla="*/ 121 w 6783"/>
                      <a:gd name="T99" fmla="*/ 64 h 334"/>
                      <a:gd name="T100" fmla="*/ 0 w 6783"/>
                      <a:gd name="T101" fmla="*/ 170 h 334"/>
                      <a:gd name="T102" fmla="*/ 34 w 6783"/>
                      <a:gd name="T103" fmla="*/ 166 h 334"/>
                      <a:gd name="T104" fmla="*/ 53 w 6783"/>
                      <a:gd name="T105" fmla="*/ 148 h 334"/>
                      <a:gd name="T106" fmla="*/ 145 w 6783"/>
                      <a:gd name="T107" fmla="*/ 202 h 334"/>
                      <a:gd name="T108" fmla="*/ 183 w 6783"/>
                      <a:gd name="T109" fmla="*/ 187 h 334"/>
                      <a:gd name="T110" fmla="*/ 232 w 6783"/>
                      <a:gd name="T111" fmla="*/ 272 h 334"/>
                      <a:gd name="T112" fmla="*/ 265 w 6783"/>
                      <a:gd name="T113" fmla="*/ 196 h 334"/>
                      <a:gd name="T114" fmla="*/ 252 w 6783"/>
                      <a:gd name="T115" fmla="*/ 211 h 334"/>
                      <a:gd name="T116" fmla="*/ 209 w 6783"/>
                      <a:gd name="T117" fmla="*/ 244 h 334"/>
                      <a:gd name="T118" fmla="*/ 271 w 6783"/>
                      <a:gd name="T119" fmla="*/ 185 h 334"/>
                      <a:gd name="T120" fmla="*/ 382 w 6783"/>
                      <a:gd name="T121" fmla="*/ 202 h 334"/>
                      <a:gd name="T122" fmla="*/ 385 w 6783"/>
                      <a:gd name="T123" fmla="*/ 286 h 334"/>
                      <a:gd name="T124" fmla="*/ 665 w 6783"/>
                      <a:gd name="T125" fmla="*/ 257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6783" h="334">
                        <a:moveTo>
                          <a:pt x="5771" y="154"/>
                        </a:moveTo>
                        <a:lnTo>
                          <a:pt x="5808" y="141"/>
                        </a:lnTo>
                        <a:lnTo>
                          <a:pt x="5843" y="126"/>
                        </a:lnTo>
                        <a:lnTo>
                          <a:pt x="5876" y="112"/>
                        </a:lnTo>
                        <a:lnTo>
                          <a:pt x="5911" y="96"/>
                        </a:lnTo>
                        <a:lnTo>
                          <a:pt x="5945" y="82"/>
                        </a:lnTo>
                        <a:lnTo>
                          <a:pt x="5981" y="70"/>
                        </a:lnTo>
                        <a:lnTo>
                          <a:pt x="6019" y="59"/>
                        </a:lnTo>
                        <a:lnTo>
                          <a:pt x="6060" y="51"/>
                        </a:lnTo>
                        <a:lnTo>
                          <a:pt x="6076" y="50"/>
                        </a:lnTo>
                        <a:lnTo>
                          <a:pt x="6091" y="51"/>
                        </a:lnTo>
                        <a:lnTo>
                          <a:pt x="6106" y="54"/>
                        </a:lnTo>
                        <a:lnTo>
                          <a:pt x="6121" y="59"/>
                        </a:lnTo>
                        <a:lnTo>
                          <a:pt x="6135" y="67"/>
                        </a:lnTo>
                        <a:lnTo>
                          <a:pt x="6147" y="76"/>
                        </a:lnTo>
                        <a:lnTo>
                          <a:pt x="6155" y="88"/>
                        </a:lnTo>
                        <a:lnTo>
                          <a:pt x="6161" y="103"/>
                        </a:lnTo>
                        <a:lnTo>
                          <a:pt x="6164" y="115"/>
                        </a:lnTo>
                        <a:lnTo>
                          <a:pt x="6163" y="126"/>
                        </a:lnTo>
                        <a:lnTo>
                          <a:pt x="6159" y="136"/>
                        </a:lnTo>
                        <a:lnTo>
                          <a:pt x="6154" y="144"/>
                        </a:lnTo>
                        <a:lnTo>
                          <a:pt x="6146" y="150"/>
                        </a:lnTo>
                        <a:lnTo>
                          <a:pt x="6135" y="154"/>
                        </a:lnTo>
                        <a:lnTo>
                          <a:pt x="6122" y="157"/>
                        </a:lnTo>
                        <a:lnTo>
                          <a:pt x="6109" y="158"/>
                        </a:lnTo>
                        <a:lnTo>
                          <a:pt x="6086" y="161"/>
                        </a:lnTo>
                        <a:lnTo>
                          <a:pt x="6076" y="165"/>
                        </a:lnTo>
                        <a:lnTo>
                          <a:pt x="6068" y="170"/>
                        </a:lnTo>
                        <a:lnTo>
                          <a:pt x="6061" y="178"/>
                        </a:lnTo>
                        <a:lnTo>
                          <a:pt x="6058" y="189"/>
                        </a:lnTo>
                        <a:lnTo>
                          <a:pt x="6058" y="200"/>
                        </a:lnTo>
                        <a:lnTo>
                          <a:pt x="6064" y="215"/>
                        </a:lnTo>
                        <a:lnTo>
                          <a:pt x="6073" y="202"/>
                        </a:lnTo>
                        <a:lnTo>
                          <a:pt x="6082" y="194"/>
                        </a:lnTo>
                        <a:lnTo>
                          <a:pt x="6090" y="191"/>
                        </a:lnTo>
                        <a:lnTo>
                          <a:pt x="6099" y="192"/>
                        </a:lnTo>
                        <a:lnTo>
                          <a:pt x="6107" y="195"/>
                        </a:lnTo>
                        <a:lnTo>
                          <a:pt x="6117" y="199"/>
                        </a:lnTo>
                        <a:lnTo>
                          <a:pt x="6130" y="203"/>
                        </a:lnTo>
                        <a:lnTo>
                          <a:pt x="6142" y="204"/>
                        </a:lnTo>
                        <a:lnTo>
                          <a:pt x="6156" y="204"/>
                        </a:lnTo>
                        <a:lnTo>
                          <a:pt x="6169" y="202"/>
                        </a:lnTo>
                        <a:lnTo>
                          <a:pt x="6181" y="195"/>
                        </a:lnTo>
                        <a:lnTo>
                          <a:pt x="6192" y="187"/>
                        </a:lnTo>
                        <a:lnTo>
                          <a:pt x="6200" y="177"/>
                        </a:lnTo>
                        <a:lnTo>
                          <a:pt x="6206" y="165"/>
                        </a:lnTo>
                        <a:lnTo>
                          <a:pt x="6212" y="152"/>
                        </a:lnTo>
                        <a:lnTo>
                          <a:pt x="6216" y="137"/>
                        </a:lnTo>
                        <a:lnTo>
                          <a:pt x="6217" y="116"/>
                        </a:lnTo>
                        <a:lnTo>
                          <a:pt x="6213" y="91"/>
                        </a:lnTo>
                        <a:lnTo>
                          <a:pt x="6202" y="67"/>
                        </a:lnTo>
                        <a:lnTo>
                          <a:pt x="6187" y="43"/>
                        </a:lnTo>
                        <a:lnTo>
                          <a:pt x="6176" y="33"/>
                        </a:lnTo>
                        <a:lnTo>
                          <a:pt x="6163" y="23"/>
                        </a:lnTo>
                        <a:lnTo>
                          <a:pt x="6150" y="14"/>
                        </a:lnTo>
                        <a:lnTo>
                          <a:pt x="6132" y="8"/>
                        </a:lnTo>
                        <a:lnTo>
                          <a:pt x="6114" y="4"/>
                        </a:lnTo>
                        <a:lnTo>
                          <a:pt x="6093" y="1"/>
                        </a:lnTo>
                        <a:lnTo>
                          <a:pt x="6070" y="0"/>
                        </a:lnTo>
                        <a:lnTo>
                          <a:pt x="6047" y="2"/>
                        </a:lnTo>
                        <a:lnTo>
                          <a:pt x="6021" y="8"/>
                        </a:lnTo>
                        <a:lnTo>
                          <a:pt x="5996" y="14"/>
                        </a:lnTo>
                        <a:lnTo>
                          <a:pt x="5946" y="34"/>
                        </a:lnTo>
                        <a:lnTo>
                          <a:pt x="5896" y="59"/>
                        </a:lnTo>
                        <a:lnTo>
                          <a:pt x="5847" y="84"/>
                        </a:lnTo>
                        <a:lnTo>
                          <a:pt x="5802" y="111"/>
                        </a:lnTo>
                        <a:lnTo>
                          <a:pt x="5759" y="132"/>
                        </a:lnTo>
                        <a:lnTo>
                          <a:pt x="5736" y="140"/>
                        </a:lnTo>
                        <a:lnTo>
                          <a:pt x="5716" y="145"/>
                        </a:lnTo>
                        <a:lnTo>
                          <a:pt x="5698" y="149"/>
                        </a:lnTo>
                        <a:lnTo>
                          <a:pt x="3279" y="149"/>
                        </a:lnTo>
                        <a:lnTo>
                          <a:pt x="3272" y="149"/>
                        </a:lnTo>
                        <a:lnTo>
                          <a:pt x="3272" y="186"/>
                        </a:lnTo>
                        <a:lnTo>
                          <a:pt x="5773" y="186"/>
                        </a:lnTo>
                        <a:lnTo>
                          <a:pt x="5808" y="183"/>
                        </a:lnTo>
                        <a:lnTo>
                          <a:pt x="5839" y="181"/>
                        </a:lnTo>
                        <a:lnTo>
                          <a:pt x="5871" y="177"/>
                        </a:lnTo>
                        <a:lnTo>
                          <a:pt x="5928" y="167"/>
                        </a:lnTo>
                        <a:lnTo>
                          <a:pt x="5979" y="156"/>
                        </a:lnTo>
                        <a:lnTo>
                          <a:pt x="6025" y="144"/>
                        </a:lnTo>
                        <a:lnTo>
                          <a:pt x="6068" y="130"/>
                        </a:lnTo>
                        <a:lnTo>
                          <a:pt x="6109" y="120"/>
                        </a:lnTo>
                        <a:lnTo>
                          <a:pt x="6148" y="111"/>
                        </a:lnTo>
                        <a:lnTo>
                          <a:pt x="6188" y="104"/>
                        </a:lnTo>
                        <a:lnTo>
                          <a:pt x="6225" y="96"/>
                        </a:lnTo>
                        <a:lnTo>
                          <a:pt x="6242" y="92"/>
                        </a:lnTo>
                        <a:lnTo>
                          <a:pt x="6259" y="90"/>
                        </a:lnTo>
                        <a:lnTo>
                          <a:pt x="6288" y="86"/>
                        </a:lnTo>
                        <a:lnTo>
                          <a:pt x="6313" y="83"/>
                        </a:lnTo>
                        <a:lnTo>
                          <a:pt x="6332" y="84"/>
                        </a:lnTo>
                        <a:lnTo>
                          <a:pt x="6338" y="86"/>
                        </a:lnTo>
                        <a:lnTo>
                          <a:pt x="6344" y="87"/>
                        </a:lnTo>
                        <a:lnTo>
                          <a:pt x="6346" y="91"/>
                        </a:lnTo>
                        <a:lnTo>
                          <a:pt x="6346" y="95"/>
                        </a:lnTo>
                        <a:lnTo>
                          <a:pt x="6344" y="104"/>
                        </a:lnTo>
                        <a:lnTo>
                          <a:pt x="6336" y="111"/>
                        </a:lnTo>
                        <a:lnTo>
                          <a:pt x="6313" y="120"/>
                        </a:lnTo>
                        <a:lnTo>
                          <a:pt x="6300" y="125"/>
                        </a:lnTo>
                        <a:lnTo>
                          <a:pt x="6290" y="133"/>
                        </a:lnTo>
                        <a:lnTo>
                          <a:pt x="6282" y="142"/>
                        </a:lnTo>
                        <a:lnTo>
                          <a:pt x="6279" y="154"/>
                        </a:lnTo>
                        <a:lnTo>
                          <a:pt x="6280" y="161"/>
                        </a:lnTo>
                        <a:lnTo>
                          <a:pt x="6284" y="166"/>
                        </a:lnTo>
                        <a:lnTo>
                          <a:pt x="6291" y="170"/>
                        </a:lnTo>
                        <a:lnTo>
                          <a:pt x="6299" y="174"/>
                        </a:lnTo>
                        <a:lnTo>
                          <a:pt x="6323" y="178"/>
                        </a:lnTo>
                        <a:lnTo>
                          <a:pt x="6350" y="181"/>
                        </a:lnTo>
                        <a:lnTo>
                          <a:pt x="6407" y="181"/>
                        </a:lnTo>
                        <a:lnTo>
                          <a:pt x="6432" y="179"/>
                        </a:lnTo>
                        <a:lnTo>
                          <a:pt x="6517" y="179"/>
                        </a:lnTo>
                        <a:lnTo>
                          <a:pt x="6547" y="181"/>
                        </a:lnTo>
                        <a:lnTo>
                          <a:pt x="6567" y="181"/>
                        </a:lnTo>
                        <a:lnTo>
                          <a:pt x="6577" y="182"/>
                        </a:lnTo>
                        <a:lnTo>
                          <a:pt x="6587" y="187"/>
                        </a:lnTo>
                        <a:lnTo>
                          <a:pt x="6595" y="198"/>
                        </a:lnTo>
                        <a:lnTo>
                          <a:pt x="6600" y="215"/>
                        </a:lnTo>
                        <a:lnTo>
                          <a:pt x="6600" y="202"/>
                        </a:lnTo>
                        <a:lnTo>
                          <a:pt x="6603" y="189"/>
                        </a:lnTo>
                        <a:lnTo>
                          <a:pt x="6606" y="177"/>
                        </a:lnTo>
                        <a:lnTo>
                          <a:pt x="6612" y="166"/>
                        </a:lnTo>
                        <a:lnTo>
                          <a:pt x="6620" y="158"/>
                        </a:lnTo>
                        <a:lnTo>
                          <a:pt x="6629" y="150"/>
                        </a:lnTo>
                        <a:lnTo>
                          <a:pt x="6639" y="146"/>
                        </a:lnTo>
                        <a:lnTo>
                          <a:pt x="6651" y="145"/>
                        </a:lnTo>
                        <a:lnTo>
                          <a:pt x="6663" y="146"/>
                        </a:lnTo>
                        <a:lnTo>
                          <a:pt x="6674" y="150"/>
                        </a:lnTo>
                        <a:lnTo>
                          <a:pt x="6684" y="156"/>
                        </a:lnTo>
                        <a:lnTo>
                          <a:pt x="6692" y="162"/>
                        </a:lnTo>
                        <a:lnTo>
                          <a:pt x="6702" y="179"/>
                        </a:lnTo>
                        <a:lnTo>
                          <a:pt x="6706" y="199"/>
                        </a:lnTo>
                        <a:lnTo>
                          <a:pt x="6703" y="218"/>
                        </a:lnTo>
                        <a:lnTo>
                          <a:pt x="6695" y="235"/>
                        </a:lnTo>
                        <a:lnTo>
                          <a:pt x="6690" y="241"/>
                        </a:lnTo>
                        <a:lnTo>
                          <a:pt x="6680" y="247"/>
                        </a:lnTo>
                        <a:lnTo>
                          <a:pt x="6672" y="249"/>
                        </a:lnTo>
                        <a:lnTo>
                          <a:pt x="6662" y="251"/>
                        </a:lnTo>
                        <a:lnTo>
                          <a:pt x="6646" y="248"/>
                        </a:lnTo>
                        <a:lnTo>
                          <a:pt x="6636" y="240"/>
                        </a:lnTo>
                        <a:lnTo>
                          <a:pt x="6629" y="228"/>
                        </a:lnTo>
                        <a:lnTo>
                          <a:pt x="6626" y="215"/>
                        </a:lnTo>
                        <a:lnTo>
                          <a:pt x="6628" y="203"/>
                        </a:lnTo>
                        <a:lnTo>
                          <a:pt x="6632" y="191"/>
                        </a:lnTo>
                        <a:lnTo>
                          <a:pt x="6638" y="183"/>
                        </a:lnTo>
                        <a:lnTo>
                          <a:pt x="6647" y="181"/>
                        </a:lnTo>
                        <a:lnTo>
                          <a:pt x="6649" y="189"/>
                        </a:lnTo>
                        <a:lnTo>
                          <a:pt x="6653" y="194"/>
                        </a:lnTo>
                        <a:lnTo>
                          <a:pt x="6658" y="199"/>
                        </a:lnTo>
                        <a:lnTo>
                          <a:pt x="6663" y="200"/>
                        </a:lnTo>
                        <a:lnTo>
                          <a:pt x="6671" y="199"/>
                        </a:lnTo>
                        <a:lnTo>
                          <a:pt x="6676" y="195"/>
                        </a:lnTo>
                        <a:lnTo>
                          <a:pt x="6682" y="190"/>
                        </a:lnTo>
                        <a:lnTo>
                          <a:pt x="6684" y="183"/>
                        </a:lnTo>
                        <a:lnTo>
                          <a:pt x="6682" y="177"/>
                        </a:lnTo>
                        <a:lnTo>
                          <a:pt x="6678" y="170"/>
                        </a:lnTo>
                        <a:lnTo>
                          <a:pt x="6672" y="166"/>
                        </a:lnTo>
                        <a:lnTo>
                          <a:pt x="6666" y="165"/>
                        </a:lnTo>
                        <a:lnTo>
                          <a:pt x="6659" y="165"/>
                        </a:lnTo>
                        <a:lnTo>
                          <a:pt x="6651" y="166"/>
                        </a:lnTo>
                        <a:lnTo>
                          <a:pt x="6642" y="169"/>
                        </a:lnTo>
                        <a:lnTo>
                          <a:pt x="6633" y="173"/>
                        </a:lnTo>
                        <a:lnTo>
                          <a:pt x="6625" y="181"/>
                        </a:lnTo>
                        <a:lnTo>
                          <a:pt x="6617" y="190"/>
                        </a:lnTo>
                        <a:lnTo>
                          <a:pt x="6612" y="202"/>
                        </a:lnTo>
                        <a:lnTo>
                          <a:pt x="6610" y="218"/>
                        </a:lnTo>
                        <a:lnTo>
                          <a:pt x="6612" y="232"/>
                        </a:lnTo>
                        <a:lnTo>
                          <a:pt x="6617" y="244"/>
                        </a:lnTo>
                        <a:lnTo>
                          <a:pt x="6625" y="253"/>
                        </a:lnTo>
                        <a:lnTo>
                          <a:pt x="6636" y="260"/>
                        </a:lnTo>
                        <a:lnTo>
                          <a:pt x="6646" y="265"/>
                        </a:lnTo>
                        <a:lnTo>
                          <a:pt x="6659" y="269"/>
                        </a:lnTo>
                        <a:lnTo>
                          <a:pt x="6684" y="272"/>
                        </a:lnTo>
                        <a:lnTo>
                          <a:pt x="6695" y="270"/>
                        </a:lnTo>
                        <a:lnTo>
                          <a:pt x="6709" y="265"/>
                        </a:lnTo>
                        <a:lnTo>
                          <a:pt x="6724" y="257"/>
                        </a:lnTo>
                        <a:lnTo>
                          <a:pt x="6740" y="245"/>
                        </a:lnTo>
                        <a:lnTo>
                          <a:pt x="6756" y="231"/>
                        </a:lnTo>
                        <a:lnTo>
                          <a:pt x="6768" y="211"/>
                        </a:lnTo>
                        <a:lnTo>
                          <a:pt x="6778" y="189"/>
                        </a:lnTo>
                        <a:lnTo>
                          <a:pt x="6783" y="162"/>
                        </a:lnTo>
                        <a:lnTo>
                          <a:pt x="6783" y="156"/>
                        </a:lnTo>
                        <a:lnTo>
                          <a:pt x="6779" y="150"/>
                        </a:lnTo>
                        <a:lnTo>
                          <a:pt x="6775" y="145"/>
                        </a:lnTo>
                        <a:lnTo>
                          <a:pt x="6769" y="144"/>
                        </a:lnTo>
                        <a:lnTo>
                          <a:pt x="6761" y="145"/>
                        </a:lnTo>
                        <a:lnTo>
                          <a:pt x="6756" y="148"/>
                        </a:lnTo>
                        <a:lnTo>
                          <a:pt x="6750" y="152"/>
                        </a:lnTo>
                        <a:lnTo>
                          <a:pt x="6748" y="158"/>
                        </a:lnTo>
                        <a:lnTo>
                          <a:pt x="6749" y="166"/>
                        </a:lnTo>
                        <a:lnTo>
                          <a:pt x="6752" y="173"/>
                        </a:lnTo>
                        <a:lnTo>
                          <a:pt x="6758" y="177"/>
                        </a:lnTo>
                        <a:lnTo>
                          <a:pt x="6765" y="179"/>
                        </a:lnTo>
                        <a:lnTo>
                          <a:pt x="6762" y="186"/>
                        </a:lnTo>
                        <a:lnTo>
                          <a:pt x="6754" y="192"/>
                        </a:lnTo>
                        <a:lnTo>
                          <a:pt x="6749" y="194"/>
                        </a:lnTo>
                        <a:lnTo>
                          <a:pt x="6744" y="194"/>
                        </a:lnTo>
                        <a:lnTo>
                          <a:pt x="6737" y="191"/>
                        </a:lnTo>
                        <a:lnTo>
                          <a:pt x="6731" y="186"/>
                        </a:lnTo>
                        <a:lnTo>
                          <a:pt x="6727" y="179"/>
                        </a:lnTo>
                        <a:lnTo>
                          <a:pt x="6721" y="171"/>
                        </a:lnTo>
                        <a:lnTo>
                          <a:pt x="6715" y="162"/>
                        </a:lnTo>
                        <a:lnTo>
                          <a:pt x="6707" y="153"/>
                        </a:lnTo>
                        <a:lnTo>
                          <a:pt x="6696" y="145"/>
                        </a:lnTo>
                        <a:lnTo>
                          <a:pt x="6684" y="137"/>
                        </a:lnTo>
                        <a:lnTo>
                          <a:pt x="6667" y="132"/>
                        </a:lnTo>
                        <a:lnTo>
                          <a:pt x="6649" y="130"/>
                        </a:lnTo>
                        <a:lnTo>
                          <a:pt x="6637" y="132"/>
                        </a:lnTo>
                        <a:lnTo>
                          <a:pt x="6626" y="136"/>
                        </a:lnTo>
                        <a:lnTo>
                          <a:pt x="6617" y="141"/>
                        </a:lnTo>
                        <a:lnTo>
                          <a:pt x="6610" y="148"/>
                        </a:lnTo>
                        <a:lnTo>
                          <a:pt x="6600" y="162"/>
                        </a:lnTo>
                        <a:lnTo>
                          <a:pt x="6596" y="175"/>
                        </a:lnTo>
                        <a:lnTo>
                          <a:pt x="6592" y="170"/>
                        </a:lnTo>
                        <a:lnTo>
                          <a:pt x="6585" y="166"/>
                        </a:lnTo>
                        <a:lnTo>
                          <a:pt x="6592" y="157"/>
                        </a:lnTo>
                        <a:lnTo>
                          <a:pt x="6599" y="148"/>
                        </a:lnTo>
                        <a:lnTo>
                          <a:pt x="6604" y="136"/>
                        </a:lnTo>
                        <a:lnTo>
                          <a:pt x="6606" y="121"/>
                        </a:lnTo>
                        <a:lnTo>
                          <a:pt x="6605" y="109"/>
                        </a:lnTo>
                        <a:lnTo>
                          <a:pt x="6601" y="96"/>
                        </a:lnTo>
                        <a:lnTo>
                          <a:pt x="6595" y="84"/>
                        </a:lnTo>
                        <a:lnTo>
                          <a:pt x="6585" y="74"/>
                        </a:lnTo>
                        <a:lnTo>
                          <a:pt x="6564" y="62"/>
                        </a:lnTo>
                        <a:lnTo>
                          <a:pt x="6558" y="60"/>
                        </a:lnTo>
                        <a:lnTo>
                          <a:pt x="6551" y="59"/>
                        </a:lnTo>
                        <a:lnTo>
                          <a:pt x="6530" y="63"/>
                        </a:lnTo>
                        <a:lnTo>
                          <a:pt x="6514" y="71"/>
                        </a:lnTo>
                        <a:lnTo>
                          <a:pt x="6507" y="78"/>
                        </a:lnTo>
                        <a:lnTo>
                          <a:pt x="6503" y="86"/>
                        </a:lnTo>
                        <a:lnTo>
                          <a:pt x="6501" y="95"/>
                        </a:lnTo>
                        <a:lnTo>
                          <a:pt x="6501" y="107"/>
                        </a:lnTo>
                        <a:lnTo>
                          <a:pt x="6503" y="121"/>
                        </a:lnTo>
                        <a:lnTo>
                          <a:pt x="6509" y="132"/>
                        </a:lnTo>
                        <a:lnTo>
                          <a:pt x="6518" y="138"/>
                        </a:lnTo>
                        <a:lnTo>
                          <a:pt x="6526" y="141"/>
                        </a:lnTo>
                        <a:lnTo>
                          <a:pt x="6538" y="141"/>
                        </a:lnTo>
                        <a:lnTo>
                          <a:pt x="6547" y="136"/>
                        </a:lnTo>
                        <a:lnTo>
                          <a:pt x="6554" y="126"/>
                        </a:lnTo>
                        <a:lnTo>
                          <a:pt x="6555" y="120"/>
                        </a:lnTo>
                        <a:lnTo>
                          <a:pt x="6554" y="113"/>
                        </a:lnTo>
                        <a:lnTo>
                          <a:pt x="6547" y="123"/>
                        </a:lnTo>
                        <a:lnTo>
                          <a:pt x="6539" y="125"/>
                        </a:lnTo>
                        <a:lnTo>
                          <a:pt x="6531" y="124"/>
                        </a:lnTo>
                        <a:lnTo>
                          <a:pt x="6523" y="117"/>
                        </a:lnTo>
                        <a:lnTo>
                          <a:pt x="6521" y="107"/>
                        </a:lnTo>
                        <a:lnTo>
                          <a:pt x="6525" y="93"/>
                        </a:lnTo>
                        <a:lnTo>
                          <a:pt x="6529" y="88"/>
                        </a:lnTo>
                        <a:lnTo>
                          <a:pt x="6535" y="84"/>
                        </a:lnTo>
                        <a:lnTo>
                          <a:pt x="6543" y="82"/>
                        </a:lnTo>
                        <a:lnTo>
                          <a:pt x="6554" y="80"/>
                        </a:lnTo>
                        <a:lnTo>
                          <a:pt x="6564" y="82"/>
                        </a:lnTo>
                        <a:lnTo>
                          <a:pt x="6573" y="88"/>
                        </a:lnTo>
                        <a:lnTo>
                          <a:pt x="6583" y="96"/>
                        </a:lnTo>
                        <a:lnTo>
                          <a:pt x="6588" y="107"/>
                        </a:lnTo>
                        <a:lnTo>
                          <a:pt x="6589" y="117"/>
                        </a:lnTo>
                        <a:lnTo>
                          <a:pt x="6588" y="129"/>
                        </a:lnTo>
                        <a:lnTo>
                          <a:pt x="6581" y="140"/>
                        </a:lnTo>
                        <a:lnTo>
                          <a:pt x="6568" y="149"/>
                        </a:lnTo>
                        <a:lnTo>
                          <a:pt x="6410" y="149"/>
                        </a:lnTo>
                        <a:lnTo>
                          <a:pt x="6402" y="148"/>
                        </a:lnTo>
                        <a:lnTo>
                          <a:pt x="6396" y="144"/>
                        </a:lnTo>
                        <a:lnTo>
                          <a:pt x="6395" y="138"/>
                        </a:lnTo>
                        <a:lnTo>
                          <a:pt x="6396" y="133"/>
                        </a:lnTo>
                        <a:lnTo>
                          <a:pt x="6400" y="130"/>
                        </a:lnTo>
                        <a:lnTo>
                          <a:pt x="6407" y="129"/>
                        </a:lnTo>
                        <a:lnTo>
                          <a:pt x="6414" y="128"/>
                        </a:lnTo>
                        <a:lnTo>
                          <a:pt x="6420" y="125"/>
                        </a:lnTo>
                        <a:lnTo>
                          <a:pt x="6427" y="120"/>
                        </a:lnTo>
                        <a:lnTo>
                          <a:pt x="6431" y="111"/>
                        </a:lnTo>
                        <a:lnTo>
                          <a:pt x="6433" y="95"/>
                        </a:lnTo>
                        <a:lnTo>
                          <a:pt x="6431" y="79"/>
                        </a:lnTo>
                        <a:lnTo>
                          <a:pt x="6424" y="66"/>
                        </a:lnTo>
                        <a:lnTo>
                          <a:pt x="6412" y="55"/>
                        </a:lnTo>
                        <a:lnTo>
                          <a:pt x="6398" y="47"/>
                        </a:lnTo>
                        <a:lnTo>
                          <a:pt x="6382" y="42"/>
                        </a:lnTo>
                        <a:lnTo>
                          <a:pt x="6365" y="38"/>
                        </a:lnTo>
                        <a:lnTo>
                          <a:pt x="6349" y="35"/>
                        </a:lnTo>
                        <a:lnTo>
                          <a:pt x="6334" y="35"/>
                        </a:lnTo>
                        <a:lnTo>
                          <a:pt x="6292" y="38"/>
                        </a:lnTo>
                        <a:lnTo>
                          <a:pt x="6254" y="43"/>
                        </a:lnTo>
                        <a:lnTo>
                          <a:pt x="6218" y="50"/>
                        </a:lnTo>
                        <a:lnTo>
                          <a:pt x="6184" y="58"/>
                        </a:lnTo>
                        <a:lnTo>
                          <a:pt x="6117" y="76"/>
                        </a:lnTo>
                        <a:lnTo>
                          <a:pt x="6053" y="97"/>
                        </a:lnTo>
                        <a:lnTo>
                          <a:pt x="5991" y="120"/>
                        </a:lnTo>
                        <a:lnTo>
                          <a:pt x="5922" y="137"/>
                        </a:lnTo>
                        <a:lnTo>
                          <a:pt x="5888" y="144"/>
                        </a:lnTo>
                        <a:lnTo>
                          <a:pt x="5851" y="149"/>
                        </a:lnTo>
                        <a:lnTo>
                          <a:pt x="5812" y="153"/>
                        </a:lnTo>
                        <a:lnTo>
                          <a:pt x="5771" y="154"/>
                        </a:lnTo>
                        <a:close/>
                        <a:moveTo>
                          <a:pt x="1014" y="181"/>
                        </a:moveTo>
                        <a:lnTo>
                          <a:pt x="976" y="194"/>
                        </a:lnTo>
                        <a:lnTo>
                          <a:pt x="941" y="208"/>
                        </a:lnTo>
                        <a:lnTo>
                          <a:pt x="906" y="223"/>
                        </a:lnTo>
                        <a:lnTo>
                          <a:pt x="871" y="237"/>
                        </a:lnTo>
                        <a:lnTo>
                          <a:pt x="838" y="252"/>
                        </a:lnTo>
                        <a:lnTo>
                          <a:pt x="803" y="265"/>
                        </a:lnTo>
                        <a:lnTo>
                          <a:pt x="764" y="276"/>
                        </a:lnTo>
                        <a:lnTo>
                          <a:pt x="722" y="284"/>
                        </a:lnTo>
                        <a:lnTo>
                          <a:pt x="706" y="284"/>
                        </a:lnTo>
                        <a:lnTo>
                          <a:pt x="691" y="282"/>
                        </a:lnTo>
                        <a:lnTo>
                          <a:pt x="675" y="280"/>
                        </a:lnTo>
                        <a:lnTo>
                          <a:pt x="660" y="273"/>
                        </a:lnTo>
                        <a:lnTo>
                          <a:pt x="648" y="265"/>
                        </a:lnTo>
                        <a:lnTo>
                          <a:pt x="638" y="256"/>
                        </a:lnTo>
                        <a:lnTo>
                          <a:pt x="628" y="244"/>
                        </a:lnTo>
                        <a:lnTo>
                          <a:pt x="623" y="229"/>
                        </a:lnTo>
                        <a:lnTo>
                          <a:pt x="621" y="218"/>
                        </a:lnTo>
                        <a:lnTo>
                          <a:pt x="621" y="207"/>
                        </a:lnTo>
                        <a:lnTo>
                          <a:pt x="624" y="198"/>
                        </a:lnTo>
                        <a:lnTo>
                          <a:pt x="630" y="190"/>
                        </a:lnTo>
                        <a:lnTo>
                          <a:pt x="638" y="185"/>
                        </a:lnTo>
                        <a:lnTo>
                          <a:pt x="647" y="179"/>
                        </a:lnTo>
                        <a:lnTo>
                          <a:pt x="659" y="177"/>
                        </a:lnTo>
                        <a:lnTo>
                          <a:pt x="672" y="175"/>
                        </a:lnTo>
                        <a:lnTo>
                          <a:pt x="696" y="173"/>
                        </a:lnTo>
                        <a:lnTo>
                          <a:pt x="705" y="169"/>
                        </a:lnTo>
                        <a:lnTo>
                          <a:pt x="714" y="163"/>
                        </a:lnTo>
                        <a:lnTo>
                          <a:pt x="720" y="156"/>
                        </a:lnTo>
                        <a:lnTo>
                          <a:pt x="724" y="146"/>
                        </a:lnTo>
                        <a:lnTo>
                          <a:pt x="722" y="134"/>
                        </a:lnTo>
                        <a:lnTo>
                          <a:pt x="718" y="120"/>
                        </a:lnTo>
                        <a:lnTo>
                          <a:pt x="709" y="133"/>
                        </a:lnTo>
                        <a:lnTo>
                          <a:pt x="700" y="140"/>
                        </a:lnTo>
                        <a:lnTo>
                          <a:pt x="691" y="142"/>
                        </a:lnTo>
                        <a:lnTo>
                          <a:pt x="683" y="142"/>
                        </a:lnTo>
                        <a:lnTo>
                          <a:pt x="664" y="136"/>
                        </a:lnTo>
                        <a:lnTo>
                          <a:pt x="652" y="133"/>
                        </a:lnTo>
                        <a:lnTo>
                          <a:pt x="640" y="130"/>
                        </a:lnTo>
                        <a:lnTo>
                          <a:pt x="626" y="130"/>
                        </a:lnTo>
                        <a:lnTo>
                          <a:pt x="613" y="133"/>
                        </a:lnTo>
                        <a:lnTo>
                          <a:pt x="601" y="140"/>
                        </a:lnTo>
                        <a:lnTo>
                          <a:pt x="591" y="148"/>
                        </a:lnTo>
                        <a:lnTo>
                          <a:pt x="584" y="158"/>
                        </a:lnTo>
                        <a:lnTo>
                          <a:pt x="577" y="170"/>
                        </a:lnTo>
                        <a:lnTo>
                          <a:pt x="568" y="198"/>
                        </a:lnTo>
                        <a:lnTo>
                          <a:pt x="566" y="219"/>
                        </a:lnTo>
                        <a:lnTo>
                          <a:pt x="572" y="241"/>
                        </a:lnTo>
                        <a:lnTo>
                          <a:pt x="581" y="266"/>
                        </a:lnTo>
                        <a:lnTo>
                          <a:pt x="597" y="292"/>
                        </a:lnTo>
                        <a:lnTo>
                          <a:pt x="607" y="302"/>
                        </a:lnTo>
                        <a:lnTo>
                          <a:pt x="619" y="311"/>
                        </a:lnTo>
                        <a:lnTo>
                          <a:pt x="634" y="319"/>
                        </a:lnTo>
                        <a:lnTo>
                          <a:pt x="650" y="326"/>
                        </a:lnTo>
                        <a:lnTo>
                          <a:pt x="667" y="331"/>
                        </a:lnTo>
                        <a:lnTo>
                          <a:pt x="687" y="334"/>
                        </a:lnTo>
                        <a:lnTo>
                          <a:pt x="709" y="334"/>
                        </a:lnTo>
                        <a:lnTo>
                          <a:pt x="733" y="331"/>
                        </a:lnTo>
                        <a:lnTo>
                          <a:pt x="759" y="326"/>
                        </a:lnTo>
                        <a:lnTo>
                          <a:pt x="786" y="319"/>
                        </a:lnTo>
                        <a:lnTo>
                          <a:pt x="836" y="299"/>
                        </a:lnTo>
                        <a:lnTo>
                          <a:pt x="885" y="274"/>
                        </a:lnTo>
                        <a:lnTo>
                          <a:pt x="935" y="248"/>
                        </a:lnTo>
                        <a:lnTo>
                          <a:pt x="981" y="224"/>
                        </a:lnTo>
                        <a:lnTo>
                          <a:pt x="1023" y="203"/>
                        </a:lnTo>
                        <a:lnTo>
                          <a:pt x="1044" y="195"/>
                        </a:lnTo>
                        <a:lnTo>
                          <a:pt x="1064" y="190"/>
                        </a:lnTo>
                        <a:lnTo>
                          <a:pt x="1083" y="186"/>
                        </a:lnTo>
                        <a:lnTo>
                          <a:pt x="3272" y="186"/>
                        </a:lnTo>
                        <a:lnTo>
                          <a:pt x="3272" y="149"/>
                        </a:lnTo>
                        <a:lnTo>
                          <a:pt x="1010" y="149"/>
                        </a:lnTo>
                        <a:lnTo>
                          <a:pt x="976" y="152"/>
                        </a:lnTo>
                        <a:lnTo>
                          <a:pt x="944" y="154"/>
                        </a:lnTo>
                        <a:lnTo>
                          <a:pt x="911" y="158"/>
                        </a:lnTo>
                        <a:lnTo>
                          <a:pt x="854" y="167"/>
                        </a:lnTo>
                        <a:lnTo>
                          <a:pt x="804" y="179"/>
                        </a:lnTo>
                        <a:lnTo>
                          <a:pt x="758" y="191"/>
                        </a:lnTo>
                        <a:lnTo>
                          <a:pt x="714" y="203"/>
                        </a:lnTo>
                        <a:lnTo>
                          <a:pt x="673" y="214"/>
                        </a:lnTo>
                        <a:lnTo>
                          <a:pt x="635" y="222"/>
                        </a:lnTo>
                        <a:lnTo>
                          <a:pt x="595" y="229"/>
                        </a:lnTo>
                        <a:lnTo>
                          <a:pt x="557" y="236"/>
                        </a:lnTo>
                        <a:lnTo>
                          <a:pt x="523" y="243"/>
                        </a:lnTo>
                        <a:lnTo>
                          <a:pt x="492" y="248"/>
                        </a:lnTo>
                        <a:lnTo>
                          <a:pt x="469" y="249"/>
                        </a:lnTo>
                        <a:lnTo>
                          <a:pt x="450" y="249"/>
                        </a:lnTo>
                        <a:lnTo>
                          <a:pt x="444" y="248"/>
                        </a:lnTo>
                        <a:lnTo>
                          <a:pt x="438" y="247"/>
                        </a:lnTo>
                        <a:lnTo>
                          <a:pt x="436" y="243"/>
                        </a:lnTo>
                        <a:lnTo>
                          <a:pt x="434" y="239"/>
                        </a:lnTo>
                        <a:lnTo>
                          <a:pt x="438" y="229"/>
                        </a:lnTo>
                        <a:lnTo>
                          <a:pt x="446" y="223"/>
                        </a:lnTo>
                        <a:lnTo>
                          <a:pt x="469" y="214"/>
                        </a:lnTo>
                        <a:lnTo>
                          <a:pt x="481" y="208"/>
                        </a:lnTo>
                        <a:lnTo>
                          <a:pt x="491" y="202"/>
                        </a:lnTo>
                        <a:lnTo>
                          <a:pt x="499" y="192"/>
                        </a:lnTo>
                        <a:lnTo>
                          <a:pt x="503" y="181"/>
                        </a:lnTo>
                        <a:lnTo>
                          <a:pt x="502" y="174"/>
                        </a:lnTo>
                        <a:lnTo>
                          <a:pt x="498" y="169"/>
                        </a:lnTo>
                        <a:lnTo>
                          <a:pt x="491" y="165"/>
                        </a:lnTo>
                        <a:lnTo>
                          <a:pt x="483" y="161"/>
                        </a:lnTo>
                        <a:lnTo>
                          <a:pt x="461" y="157"/>
                        </a:lnTo>
                        <a:lnTo>
                          <a:pt x="433" y="154"/>
                        </a:lnTo>
                        <a:lnTo>
                          <a:pt x="215" y="154"/>
                        </a:lnTo>
                        <a:lnTo>
                          <a:pt x="205" y="153"/>
                        </a:lnTo>
                        <a:lnTo>
                          <a:pt x="197" y="148"/>
                        </a:lnTo>
                        <a:lnTo>
                          <a:pt x="189" y="137"/>
                        </a:lnTo>
                        <a:lnTo>
                          <a:pt x="183" y="120"/>
                        </a:lnTo>
                        <a:lnTo>
                          <a:pt x="183" y="133"/>
                        </a:lnTo>
                        <a:lnTo>
                          <a:pt x="179" y="145"/>
                        </a:lnTo>
                        <a:lnTo>
                          <a:pt x="176" y="157"/>
                        </a:lnTo>
                        <a:lnTo>
                          <a:pt x="170" y="167"/>
                        </a:lnTo>
                        <a:lnTo>
                          <a:pt x="162" y="177"/>
                        </a:lnTo>
                        <a:lnTo>
                          <a:pt x="153" y="183"/>
                        </a:lnTo>
                        <a:lnTo>
                          <a:pt x="142" y="186"/>
                        </a:lnTo>
                        <a:lnTo>
                          <a:pt x="129" y="187"/>
                        </a:lnTo>
                        <a:lnTo>
                          <a:pt x="117" y="186"/>
                        </a:lnTo>
                        <a:lnTo>
                          <a:pt x="107" y="183"/>
                        </a:lnTo>
                        <a:lnTo>
                          <a:pt x="99" y="178"/>
                        </a:lnTo>
                        <a:lnTo>
                          <a:pt x="91" y="171"/>
                        </a:lnTo>
                        <a:lnTo>
                          <a:pt x="82" y="154"/>
                        </a:lnTo>
                        <a:lnTo>
                          <a:pt x="78" y="136"/>
                        </a:lnTo>
                        <a:lnTo>
                          <a:pt x="80" y="117"/>
                        </a:lnTo>
                        <a:lnTo>
                          <a:pt x="87" y="99"/>
                        </a:lnTo>
                        <a:lnTo>
                          <a:pt x="94" y="92"/>
                        </a:lnTo>
                        <a:lnTo>
                          <a:pt x="100" y="87"/>
                        </a:lnTo>
                        <a:lnTo>
                          <a:pt x="109" y="84"/>
                        </a:lnTo>
                        <a:lnTo>
                          <a:pt x="119" y="83"/>
                        </a:lnTo>
                        <a:lnTo>
                          <a:pt x="135" y="86"/>
                        </a:lnTo>
                        <a:lnTo>
                          <a:pt x="145" y="93"/>
                        </a:lnTo>
                        <a:lnTo>
                          <a:pt x="152" y="107"/>
                        </a:lnTo>
                        <a:lnTo>
                          <a:pt x="154" y="119"/>
                        </a:lnTo>
                        <a:lnTo>
                          <a:pt x="154" y="132"/>
                        </a:lnTo>
                        <a:lnTo>
                          <a:pt x="150" y="144"/>
                        </a:lnTo>
                        <a:lnTo>
                          <a:pt x="144" y="152"/>
                        </a:lnTo>
                        <a:lnTo>
                          <a:pt x="136" y="154"/>
                        </a:lnTo>
                        <a:lnTo>
                          <a:pt x="135" y="146"/>
                        </a:lnTo>
                        <a:lnTo>
                          <a:pt x="129" y="140"/>
                        </a:lnTo>
                        <a:lnTo>
                          <a:pt x="124" y="136"/>
                        </a:lnTo>
                        <a:lnTo>
                          <a:pt x="116" y="134"/>
                        </a:lnTo>
                        <a:lnTo>
                          <a:pt x="109" y="136"/>
                        </a:lnTo>
                        <a:lnTo>
                          <a:pt x="104" y="138"/>
                        </a:lnTo>
                        <a:lnTo>
                          <a:pt x="100" y="145"/>
                        </a:lnTo>
                        <a:lnTo>
                          <a:pt x="99" y="152"/>
                        </a:lnTo>
                        <a:lnTo>
                          <a:pt x="100" y="158"/>
                        </a:lnTo>
                        <a:lnTo>
                          <a:pt x="103" y="165"/>
                        </a:lnTo>
                        <a:lnTo>
                          <a:pt x="109" y="169"/>
                        </a:lnTo>
                        <a:lnTo>
                          <a:pt x="116" y="170"/>
                        </a:lnTo>
                        <a:lnTo>
                          <a:pt x="123" y="170"/>
                        </a:lnTo>
                        <a:lnTo>
                          <a:pt x="131" y="169"/>
                        </a:lnTo>
                        <a:lnTo>
                          <a:pt x="149" y="161"/>
                        </a:lnTo>
                        <a:lnTo>
                          <a:pt x="157" y="154"/>
                        </a:lnTo>
                        <a:lnTo>
                          <a:pt x="165" y="145"/>
                        </a:lnTo>
                        <a:lnTo>
                          <a:pt x="170" y="132"/>
                        </a:lnTo>
                        <a:lnTo>
                          <a:pt x="172" y="117"/>
                        </a:lnTo>
                        <a:lnTo>
                          <a:pt x="169" y="103"/>
                        </a:lnTo>
                        <a:lnTo>
                          <a:pt x="164" y="90"/>
                        </a:lnTo>
                        <a:lnTo>
                          <a:pt x="156" y="80"/>
                        </a:lnTo>
                        <a:lnTo>
                          <a:pt x="145" y="72"/>
                        </a:lnTo>
                        <a:lnTo>
                          <a:pt x="135" y="68"/>
                        </a:lnTo>
                        <a:lnTo>
                          <a:pt x="121" y="64"/>
                        </a:lnTo>
                        <a:lnTo>
                          <a:pt x="99" y="62"/>
                        </a:lnTo>
                        <a:lnTo>
                          <a:pt x="88" y="63"/>
                        </a:lnTo>
                        <a:lnTo>
                          <a:pt x="74" y="68"/>
                        </a:lnTo>
                        <a:lnTo>
                          <a:pt x="58" y="76"/>
                        </a:lnTo>
                        <a:lnTo>
                          <a:pt x="42" y="87"/>
                        </a:lnTo>
                        <a:lnTo>
                          <a:pt x="28" y="104"/>
                        </a:lnTo>
                        <a:lnTo>
                          <a:pt x="14" y="123"/>
                        </a:lnTo>
                        <a:lnTo>
                          <a:pt x="5" y="144"/>
                        </a:lnTo>
                        <a:lnTo>
                          <a:pt x="0" y="170"/>
                        </a:lnTo>
                        <a:lnTo>
                          <a:pt x="0" y="178"/>
                        </a:lnTo>
                        <a:lnTo>
                          <a:pt x="3" y="185"/>
                        </a:lnTo>
                        <a:lnTo>
                          <a:pt x="8" y="189"/>
                        </a:lnTo>
                        <a:lnTo>
                          <a:pt x="14" y="191"/>
                        </a:lnTo>
                        <a:lnTo>
                          <a:pt x="22" y="190"/>
                        </a:lnTo>
                        <a:lnTo>
                          <a:pt x="28" y="187"/>
                        </a:lnTo>
                        <a:lnTo>
                          <a:pt x="33" y="182"/>
                        </a:lnTo>
                        <a:lnTo>
                          <a:pt x="34" y="175"/>
                        </a:lnTo>
                        <a:lnTo>
                          <a:pt x="34" y="166"/>
                        </a:lnTo>
                        <a:lnTo>
                          <a:pt x="30" y="161"/>
                        </a:lnTo>
                        <a:lnTo>
                          <a:pt x="25" y="157"/>
                        </a:lnTo>
                        <a:lnTo>
                          <a:pt x="18" y="156"/>
                        </a:lnTo>
                        <a:lnTo>
                          <a:pt x="21" y="149"/>
                        </a:lnTo>
                        <a:lnTo>
                          <a:pt x="28" y="142"/>
                        </a:lnTo>
                        <a:lnTo>
                          <a:pt x="33" y="141"/>
                        </a:lnTo>
                        <a:lnTo>
                          <a:pt x="39" y="141"/>
                        </a:lnTo>
                        <a:lnTo>
                          <a:pt x="46" y="142"/>
                        </a:lnTo>
                        <a:lnTo>
                          <a:pt x="53" y="148"/>
                        </a:lnTo>
                        <a:lnTo>
                          <a:pt x="58" y="153"/>
                        </a:lnTo>
                        <a:lnTo>
                          <a:pt x="63" y="161"/>
                        </a:lnTo>
                        <a:lnTo>
                          <a:pt x="70" y="170"/>
                        </a:lnTo>
                        <a:lnTo>
                          <a:pt x="76" y="179"/>
                        </a:lnTo>
                        <a:lnTo>
                          <a:pt x="87" y="189"/>
                        </a:lnTo>
                        <a:lnTo>
                          <a:pt x="99" y="196"/>
                        </a:lnTo>
                        <a:lnTo>
                          <a:pt x="113" y="202"/>
                        </a:lnTo>
                        <a:lnTo>
                          <a:pt x="132" y="203"/>
                        </a:lnTo>
                        <a:lnTo>
                          <a:pt x="145" y="202"/>
                        </a:lnTo>
                        <a:lnTo>
                          <a:pt x="156" y="198"/>
                        </a:lnTo>
                        <a:lnTo>
                          <a:pt x="165" y="192"/>
                        </a:lnTo>
                        <a:lnTo>
                          <a:pt x="172" y="185"/>
                        </a:lnTo>
                        <a:lnTo>
                          <a:pt x="183" y="170"/>
                        </a:lnTo>
                        <a:lnTo>
                          <a:pt x="185" y="163"/>
                        </a:lnTo>
                        <a:lnTo>
                          <a:pt x="186" y="158"/>
                        </a:lnTo>
                        <a:lnTo>
                          <a:pt x="191" y="163"/>
                        </a:lnTo>
                        <a:lnTo>
                          <a:pt x="198" y="166"/>
                        </a:lnTo>
                        <a:lnTo>
                          <a:pt x="183" y="187"/>
                        </a:lnTo>
                        <a:lnTo>
                          <a:pt x="177" y="199"/>
                        </a:lnTo>
                        <a:lnTo>
                          <a:pt x="176" y="214"/>
                        </a:lnTo>
                        <a:lnTo>
                          <a:pt x="177" y="226"/>
                        </a:lnTo>
                        <a:lnTo>
                          <a:pt x="183" y="237"/>
                        </a:lnTo>
                        <a:lnTo>
                          <a:pt x="190" y="248"/>
                        </a:lnTo>
                        <a:lnTo>
                          <a:pt x="198" y="257"/>
                        </a:lnTo>
                        <a:lnTo>
                          <a:pt x="207" y="265"/>
                        </a:lnTo>
                        <a:lnTo>
                          <a:pt x="218" y="270"/>
                        </a:lnTo>
                        <a:lnTo>
                          <a:pt x="232" y="272"/>
                        </a:lnTo>
                        <a:lnTo>
                          <a:pt x="253" y="269"/>
                        </a:lnTo>
                        <a:lnTo>
                          <a:pt x="269" y="260"/>
                        </a:lnTo>
                        <a:lnTo>
                          <a:pt x="276" y="255"/>
                        </a:lnTo>
                        <a:lnTo>
                          <a:pt x="280" y="247"/>
                        </a:lnTo>
                        <a:lnTo>
                          <a:pt x="284" y="236"/>
                        </a:lnTo>
                        <a:lnTo>
                          <a:pt x="284" y="226"/>
                        </a:lnTo>
                        <a:lnTo>
                          <a:pt x="280" y="212"/>
                        </a:lnTo>
                        <a:lnTo>
                          <a:pt x="273" y="203"/>
                        </a:lnTo>
                        <a:lnTo>
                          <a:pt x="265" y="196"/>
                        </a:lnTo>
                        <a:lnTo>
                          <a:pt x="256" y="194"/>
                        </a:lnTo>
                        <a:lnTo>
                          <a:pt x="245" y="194"/>
                        </a:lnTo>
                        <a:lnTo>
                          <a:pt x="236" y="199"/>
                        </a:lnTo>
                        <a:lnTo>
                          <a:pt x="230" y="208"/>
                        </a:lnTo>
                        <a:lnTo>
                          <a:pt x="228" y="214"/>
                        </a:lnTo>
                        <a:lnTo>
                          <a:pt x="230" y="219"/>
                        </a:lnTo>
                        <a:lnTo>
                          <a:pt x="235" y="212"/>
                        </a:lnTo>
                        <a:lnTo>
                          <a:pt x="243" y="208"/>
                        </a:lnTo>
                        <a:lnTo>
                          <a:pt x="252" y="211"/>
                        </a:lnTo>
                        <a:lnTo>
                          <a:pt x="260" y="218"/>
                        </a:lnTo>
                        <a:lnTo>
                          <a:pt x="263" y="228"/>
                        </a:lnTo>
                        <a:lnTo>
                          <a:pt x="259" y="239"/>
                        </a:lnTo>
                        <a:lnTo>
                          <a:pt x="255" y="243"/>
                        </a:lnTo>
                        <a:lnTo>
                          <a:pt x="248" y="247"/>
                        </a:lnTo>
                        <a:lnTo>
                          <a:pt x="240" y="249"/>
                        </a:lnTo>
                        <a:lnTo>
                          <a:pt x="230" y="251"/>
                        </a:lnTo>
                        <a:lnTo>
                          <a:pt x="219" y="249"/>
                        </a:lnTo>
                        <a:lnTo>
                          <a:pt x="209" y="244"/>
                        </a:lnTo>
                        <a:lnTo>
                          <a:pt x="201" y="236"/>
                        </a:lnTo>
                        <a:lnTo>
                          <a:pt x="195" y="226"/>
                        </a:lnTo>
                        <a:lnTo>
                          <a:pt x="194" y="215"/>
                        </a:lnTo>
                        <a:lnTo>
                          <a:pt x="195" y="204"/>
                        </a:lnTo>
                        <a:lnTo>
                          <a:pt x="202" y="192"/>
                        </a:lnTo>
                        <a:lnTo>
                          <a:pt x="215" y="183"/>
                        </a:lnTo>
                        <a:lnTo>
                          <a:pt x="235" y="183"/>
                        </a:lnTo>
                        <a:lnTo>
                          <a:pt x="252" y="185"/>
                        </a:lnTo>
                        <a:lnTo>
                          <a:pt x="271" y="185"/>
                        </a:lnTo>
                        <a:lnTo>
                          <a:pt x="306" y="186"/>
                        </a:lnTo>
                        <a:lnTo>
                          <a:pt x="327" y="186"/>
                        </a:lnTo>
                        <a:lnTo>
                          <a:pt x="345" y="185"/>
                        </a:lnTo>
                        <a:lnTo>
                          <a:pt x="375" y="185"/>
                        </a:lnTo>
                        <a:lnTo>
                          <a:pt x="382" y="186"/>
                        </a:lnTo>
                        <a:lnTo>
                          <a:pt x="387" y="190"/>
                        </a:lnTo>
                        <a:lnTo>
                          <a:pt x="388" y="194"/>
                        </a:lnTo>
                        <a:lnTo>
                          <a:pt x="387" y="199"/>
                        </a:lnTo>
                        <a:lnTo>
                          <a:pt x="382" y="202"/>
                        </a:lnTo>
                        <a:lnTo>
                          <a:pt x="370" y="206"/>
                        </a:lnTo>
                        <a:lnTo>
                          <a:pt x="362" y="210"/>
                        </a:lnTo>
                        <a:lnTo>
                          <a:pt x="355" y="215"/>
                        </a:lnTo>
                        <a:lnTo>
                          <a:pt x="351" y="224"/>
                        </a:lnTo>
                        <a:lnTo>
                          <a:pt x="348" y="239"/>
                        </a:lnTo>
                        <a:lnTo>
                          <a:pt x="351" y="255"/>
                        </a:lnTo>
                        <a:lnTo>
                          <a:pt x="359" y="268"/>
                        </a:lnTo>
                        <a:lnTo>
                          <a:pt x="371" y="277"/>
                        </a:lnTo>
                        <a:lnTo>
                          <a:pt x="385" y="286"/>
                        </a:lnTo>
                        <a:lnTo>
                          <a:pt x="401" y="293"/>
                        </a:lnTo>
                        <a:lnTo>
                          <a:pt x="418" y="297"/>
                        </a:lnTo>
                        <a:lnTo>
                          <a:pt x="436" y="299"/>
                        </a:lnTo>
                        <a:lnTo>
                          <a:pt x="450" y="299"/>
                        </a:lnTo>
                        <a:lnTo>
                          <a:pt x="491" y="297"/>
                        </a:lnTo>
                        <a:lnTo>
                          <a:pt x="528" y="292"/>
                        </a:lnTo>
                        <a:lnTo>
                          <a:pt x="566" y="284"/>
                        </a:lnTo>
                        <a:lnTo>
                          <a:pt x="601" y="276"/>
                        </a:lnTo>
                        <a:lnTo>
                          <a:pt x="665" y="257"/>
                        </a:lnTo>
                        <a:lnTo>
                          <a:pt x="727" y="236"/>
                        </a:lnTo>
                        <a:lnTo>
                          <a:pt x="792" y="215"/>
                        </a:lnTo>
                        <a:lnTo>
                          <a:pt x="860" y="198"/>
                        </a:lnTo>
                        <a:lnTo>
                          <a:pt x="894" y="191"/>
                        </a:lnTo>
                        <a:lnTo>
                          <a:pt x="932" y="186"/>
                        </a:lnTo>
                        <a:lnTo>
                          <a:pt x="972" y="182"/>
                        </a:lnTo>
                        <a:lnTo>
                          <a:pt x="1014" y="181"/>
                        </a:lnTo>
                        <a:close/>
                      </a:path>
                    </a:pathLst>
                  </a:custGeom>
                  <a:solidFill>
                    <a:srgbClr val="00006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5" name="Unknown Shape"/>
                  <p:cNvSpPr>
                    <a:spLocks/>
                  </p:cNvSpPr>
                  <p:nvPr/>
                </p:nvSpPr>
                <p:spPr bwMode="auto">
                  <a:xfrm rot="4321114">
                    <a:off x="1007" y="13773"/>
                    <a:ext cx="156" cy="240"/>
                  </a:xfrm>
                  <a:custGeom>
                    <a:avLst/>
                    <a:gdLst>
                      <a:gd name="T0" fmla="*/ 100 w 140"/>
                      <a:gd name="T1" fmla="*/ 27 h 218"/>
                      <a:gd name="T2" fmla="*/ 100 w 140"/>
                      <a:gd name="T3" fmla="*/ 33 h 218"/>
                      <a:gd name="T4" fmla="*/ 122 w 140"/>
                      <a:gd name="T5" fmla="*/ 45 h 218"/>
                      <a:gd name="T6" fmla="*/ 134 w 140"/>
                      <a:gd name="T7" fmla="*/ 61 h 218"/>
                      <a:gd name="T8" fmla="*/ 140 w 140"/>
                      <a:gd name="T9" fmla="*/ 85 h 218"/>
                      <a:gd name="T10" fmla="*/ 133 w 140"/>
                      <a:gd name="T11" fmla="*/ 118 h 218"/>
                      <a:gd name="T12" fmla="*/ 117 w 140"/>
                      <a:gd name="T13" fmla="*/ 141 h 218"/>
                      <a:gd name="T14" fmla="*/ 99 w 140"/>
                      <a:gd name="T15" fmla="*/ 155 h 218"/>
                      <a:gd name="T16" fmla="*/ 84 w 140"/>
                      <a:gd name="T17" fmla="*/ 165 h 218"/>
                      <a:gd name="T18" fmla="*/ 78 w 140"/>
                      <a:gd name="T19" fmla="*/ 178 h 218"/>
                      <a:gd name="T20" fmla="*/ 79 w 140"/>
                      <a:gd name="T21" fmla="*/ 190 h 218"/>
                      <a:gd name="T22" fmla="*/ 93 w 140"/>
                      <a:gd name="T23" fmla="*/ 200 h 218"/>
                      <a:gd name="T24" fmla="*/ 99 w 140"/>
                      <a:gd name="T25" fmla="*/ 188 h 218"/>
                      <a:gd name="T26" fmla="*/ 112 w 140"/>
                      <a:gd name="T27" fmla="*/ 184 h 218"/>
                      <a:gd name="T28" fmla="*/ 124 w 140"/>
                      <a:gd name="T29" fmla="*/ 190 h 218"/>
                      <a:gd name="T30" fmla="*/ 126 w 140"/>
                      <a:gd name="T31" fmla="*/ 204 h 218"/>
                      <a:gd name="T32" fmla="*/ 121 w 140"/>
                      <a:gd name="T33" fmla="*/ 215 h 218"/>
                      <a:gd name="T34" fmla="*/ 108 w 140"/>
                      <a:gd name="T35" fmla="*/ 218 h 218"/>
                      <a:gd name="T36" fmla="*/ 60 w 140"/>
                      <a:gd name="T37" fmla="*/ 204 h 218"/>
                      <a:gd name="T38" fmla="*/ 26 w 140"/>
                      <a:gd name="T39" fmla="*/ 176 h 218"/>
                      <a:gd name="T40" fmla="*/ 6 w 140"/>
                      <a:gd name="T41" fmla="*/ 144 h 218"/>
                      <a:gd name="T42" fmla="*/ 0 w 140"/>
                      <a:gd name="T43" fmla="*/ 118 h 218"/>
                      <a:gd name="T44" fmla="*/ 1 w 140"/>
                      <a:gd name="T45" fmla="*/ 95 h 218"/>
                      <a:gd name="T46" fmla="*/ 10 w 140"/>
                      <a:gd name="T47" fmla="*/ 71 h 218"/>
                      <a:gd name="T48" fmla="*/ 29 w 140"/>
                      <a:gd name="T49" fmla="*/ 53 h 218"/>
                      <a:gd name="T50" fmla="*/ 55 w 140"/>
                      <a:gd name="T51" fmla="*/ 45 h 218"/>
                      <a:gd name="T52" fmla="*/ 83 w 140"/>
                      <a:gd name="T53" fmla="*/ 52 h 218"/>
                      <a:gd name="T54" fmla="*/ 103 w 140"/>
                      <a:gd name="T55" fmla="*/ 77 h 218"/>
                      <a:gd name="T56" fmla="*/ 105 w 140"/>
                      <a:gd name="T57" fmla="*/ 101 h 218"/>
                      <a:gd name="T58" fmla="*/ 100 w 140"/>
                      <a:gd name="T59" fmla="*/ 114 h 218"/>
                      <a:gd name="T60" fmla="*/ 89 w 140"/>
                      <a:gd name="T61" fmla="*/ 118 h 218"/>
                      <a:gd name="T62" fmla="*/ 76 w 140"/>
                      <a:gd name="T63" fmla="*/ 112 h 218"/>
                      <a:gd name="T64" fmla="*/ 72 w 140"/>
                      <a:gd name="T65" fmla="*/ 101 h 218"/>
                      <a:gd name="T66" fmla="*/ 78 w 140"/>
                      <a:gd name="T67" fmla="*/ 87 h 218"/>
                      <a:gd name="T68" fmla="*/ 89 w 140"/>
                      <a:gd name="T69" fmla="*/ 81 h 218"/>
                      <a:gd name="T70" fmla="*/ 79 w 140"/>
                      <a:gd name="T71" fmla="*/ 66 h 218"/>
                      <a:gd name="T72" fmla="*/ 55 w 140"/>
                      <a:gd name="T73" fmla="*/ 62 h 218"/>
                      <a:gd name="T74" fmla="*/ 30 w 140"/>
                      <a:gd name="T75" fmla="*/ 71 h 218"/>
                      <a:gd name="T76" fmla="*/ 19 w 140"/>
                      <a:gd name="T77" fmla="*/ 98 h 218"/>
                      <a:gd name="T78" fmla="*/ 23 w 140"/>
                      <a:gd name="T79" fmla="*/ 116 h 218"/>
                      <a:gd name="T80" fmla="*/ 35 w 140"/>
                      <a:gd name="T81" fmla="*/ 131 h 218"/>
                      <a:gd name="T82" fmla="*/ 71 w 140"/>
                      <a:gd name="T83" fmla="*/ 140 h 218"/>
                      <a:gd name="T84" fmla="*/ 108 w 140"/>
                      <a:gd name="T85" fmla="*/ 126 h 218"/>
                      <a:gd name="T86" fmla="*/ 120 w 140"/>
                      <a:gd name="T87" fmla="*/ 110 h 218"/>
                      <a:gd name="T88" fmla="*/ 125 w 140"/>
                      <a:gd name="T89" fmla="*/ 87 h 218"/>
                      <a:gd name="T90" fmla="*/ 120 w 140"/>
                      <a:gd name="T91" fmla="*/ 64 h 218"/>
                      <a:gd name="T92" fmla="*/ 104 w 140"/>
                      <a:gd name="T93" fmla="*/ 46 h 218"/>
                      <a:gd name="T94" fmla="*/ 82 w 140"/>
                      <a:gd name="T95" fmla="*/ 37 h 218"/>
                      <a:gd name="T96" fmla="*/ 56 w 140"/>
                      <a:gd name="T97" fmla="*/ 35 h 218"/>
                      <a:gd name="T98" fmla="*/ 83 w 140"/>
                      <a:gd name="T99" fmla="*/ 21 h 218"/>
                      <a:gd name="T100" fmla="*/ 91 w 140"/>
                      <a:gd name="T101" fmla="*/ 0 h 218"/>
                      <a:gd name="T102" fmla="*/ 104 w 140"/>
                      <a:gd name="T103" fmla="*/ 20 h 218"/>
                      <a:gd name="T104" fmla="*/ 104 w 140"/>
                      <a:gd name="T105" fmla="*/ 20 h 2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40" h="218">
                        <a:moveTo>
                          <a:pt x="104" y="20"/>
                        </a:moveTo>
                        <a:lnTo>
                          <a:pt x="100" y="27"/>
                        </a:lnTo>
                        <a:lnTo>
                          <a:pt x="95" y="32"/>
                        </a:lnTo>
                        <a:lnTo>
                          <a:pt x="100" y="33"/>
                        </a:lnTo>
                        <a:lnTo>
                          <a:pt x="108" y="35"/>
                        </a:lnTo>
                        <a:lnTo>
                          <a:pt x="122" y="45"/>
                        </a:lnTo>
                        <a:lnTo>
                          <a:pt x="129" y="52"/>
                        </a:lnTo>
                        <a:lnTo>
                          <a:pt x="134" y="61"/>
                        </a:lnTo>
                        <a:lnTo>
                          <a:pt x="138" y="71"/>
                        </a:lnTo>
                        <a:lnTo>
                          <a:pt x="140" y="85"/>
                        </a:lnTo>
                        <a:lnTo>
                          <a:pt x="138" y="103"/>
                        </a:lnTo>
                        <a:lnTo>
                          <a:pt x="133" y="118"/>
                        </a:lnTo>
                        <a:lnTo>
                          <a:pt x="125" y="131"/>
                        </a:lnTo>
                        <a:lnTo>
                          <a:pt x="117" y="141"/>
                        </a:lnTo>
                        <a:lnTo>
                          <a:pt x="108" y="148"/>
                        </a:lnTo>
                        <a:lnTo>
                          <a:pt x="99" y="155"/>
                        </a:lnTo>
                        <a:lnTo>
                          <a:pt x="91" y="160"/>
                        </a:lnTo>
                        <a:lnTo>
                          <a:pt x="84" y="165"/>
                        </a:lnTo>
                        <a:lnTo>
                          <a:pt x="79" y="172"/>
                        </a:lnTo>
                        <a:lnTo>
                          <a:pt x="78" y="178"/>
                        </a:lnTo>
                        <a:lnTo>
                          <a:pt x="78" y="185"/>
                        </a:lnTo>
                        <a:lnTo>
                          <a:pt x="79" y="190"/>
                        </a:lnTo>
                        <a:lnTo>
                          <a:pt x="85" y="197"/>
                        </a:lnTo>
                        <a:lnTo>
                          <a:pt x="93" y="200"/>
                        </a:lnTo>
                        <a:lnTo>
                          <a:pt x="95" y="193"/>
                        </a:lnTo>
                        <a:lnTo>
                          <a:pt x="99" y="188"/>
                        </a:lnTo>
                        <a:lnTo>
                          <a:pt x="104" y="184"/>
                        </a:lnTo>
                        <a:lnTo>
                          <a:pt x="112" y="184"/>
                        </a:lnTo>
                        <a:lnTo>
                          <a:pt x="118" y="185"/>
                        </a:lnTo>
                        <a:lnTo>
                          <a:pt x="124" y="190"/>
                        </a:lnTo>
                        <a:lnTo>
                          <a:pt x="126" y="196"/>
                        </a:lnTo>
                        <a:lnTo>
                          <a:pt x="126" y="204"/>
                        </a:lnTo>
                        <a:lnTo>
                          <a:pt x="125" y="210"/>
                        </a:lnTo>
                        <a:lnTo>
                          <a:pt x="121" y="215"/>
                        </a:lnTo>
                        <a:lnTo>
                          <a:pt x="116" y="218"/>
                        </a:lnTo>
                        <a:lnTo>
                          <a:pt x="108" y="218"/>
                        </a:lnTo>
                        <a:lnTo>
                          <a:pt x="82" y="213"/>
                        </a:lnTo>
                        <a:lnTo>
                          <a:pt x="60" y="204"/>
                        </a:lnTo>
                        <a:lnTo>
                          <a:pt x="41" y="190"/>
                        </a:lnTo>
                        <a:lnTo>
                          <a:pt x="26" y="176"/>
                        </a:lnTo>
                        <a:lnTo>
                          <a:pt x="14" y="160"/>
                        </a:lnTo>
                        <a:lnTo>
                          <a:pt x="6" y="144"/>
                        </a:lnTo>
                        <a:lnTo>
                          <a:pt x="1" y="130"/>
                        </a:lnTo>
                        <a:lnTo>
                          <a:pt x="0" y="118"/>
                        </a:lnTo>
                        <a:lnTo>
                          <a:pt x="0" y="107"/>
                        </a:lnTo>
                        <a:lnTo>
                          <a:pt x="1" y="95"/>
                        </a:lnTo>
                        <a:lnTo>
                          <a:pt x="5" y="82"/>
                        </a:lnTo>
                        <a:lnTo>
                          <a:pt x="10" y="71"/>
                        </a:lnTo>
                        <a:lnTo>
                          <a:pt x="18" y="61"/>
                        </a:lnTo>
                        <a:lnTo>
                          <a:pt x="29" y="53"/>
                        </a:lnTo>
                        <a:lnTo>
                          <a:pt x="41" y="48"/>
                        </a:lnTo>
                        <a:lnTo>
                          <a:pt x="55" y="45"/>
                        </a:lnTo>
                        <a:lnTo>
                          <a:pt x="70" y="46"/>
                        </a:lnTo>
                        <a:lnTo>
                          <a:pt x="83" y="52"/>
                        </a:lnTo>
                        <a:lnTo>
                          <a:pt x="99" y="68"/>
                        </a:lnTo>
                        <a:lnTo>
                          <a:pt x="103" y="77"/>
                        </a:lnTo>
                        <a:lnTo>
                          <a:pt x="105" y="86"/>
                        </a:lnTo>
                        <a:lnTo>
                          <a:pt x="105" y="101"/>
                        </a:lnTo>
                        <a:lnTo>
                          <a:pt x="104" y="107"/>
                        </a:lnTo>
                        <a:lnTo>
                          <a:pt x="100" y="114"/>
                        </a:lnTo>
                        <a:lnTo>
                          <a:pt x="95" y="116"/>
                        </a:lnTo>
                        <a:lnTo>
                          <a:pt x="89" y="118"/>
                        </a:lnTo>
                        <a:lnTo>
                          <a:pt x="82" y="116"/>
                        </a:lnTo>
                        <a:lnTo>
                          <a:pt x="76" y="112"/>
                        </a:lnTo>
                        <a:lnTo>
                          <a:pt x="74" y="107"/>
                        </a:lnTo>
                        <a:lnTo>
                          <a:pt x="72" y="101"/>
                        </a:lnTo>
                        <a:lnTo>
                          <a:pt x="74" y="93"/>
                        </a:lnTo>
                        <a:lnTo>
                          <a:pt x="78" y="87"/>
                        </a:lnTo>
                        <a:lnTo>
                          <a:pt x="83" y="82"/>
                        </a:lnTo>
                        <a:lnTo>
                          <a:pt x="89" y="81"/>
                        </a:lnTo>
                        <a:lnTo>
                          <a:pt x="87" y="73"/>
                        </a:lnTo>
                        <a:lnTo>
                          <a:pt x="79" y="66"/>
                        </a:lnTo>
                        <a:lnTo>
                          <a:pt x="67" y="62"/>
                        </a:lnTo>
                        <a:lnTo>
                          <a:pt x="55" y="62"/>
                        </a:lnTo>
                        <a:lnTo>
                          <a:pt x="42" y="65"/>
                        </a:lnTo>
                        <a:lnTo>
                          <a:pt x="30" y="71"/>
                        </a:lnTo>
                        <a:lnTo>
                          <a:pt x="22" y="82"/>
                        </a:lnTo>
                        <a:lnTo>
                          <a:pt x="19" y="98"/>
                        </a:lnTo>
                        <a:lnTo>
                          <a:pt x="21" y="107"/>
                        </a:lnTo>
                        <a:lnTo>
                          <a:pt x="23" y="116"/>
                        </a:lnTo>
                        <a:lnTo>
                          <a:pt x="29" y="123"/>
                        </a:lnTo>
                        <a:lnTo>
                          <a:pt x="35" y="131"/>
                        </a:lnTo>
                        <a:lnTo>
                          <a:pt x="52" y="138"/>
                        </a:lnTo>
                        <a:lnTo>
                          <a:pt x="71" y="140"/>
                        </a:lnTo>
                        <a:lnTo>
                          <a:pt x="91" y="136"/>
                        </a:lnTo>
                        <a:lnTo>
                          <a:pt x="108" y="126"/>
                        </a:lnTo>
                        <a:lnTo>
                          <a:pt x="115" y="118"/>
                        </a:lnTo>
                        <a:lnTo>
                          <a:pt x="120" y="110"/>
                        </a:lnTo>
                        <a:lnTo>
                          <a:pt x="124" y="99"/>
                        </a:lnTo>
                        <a:lnTo>
                          <a:pt x="125" y="87"/>
                        </a:lnTo>
                        <a:lnTo>
                          <a:pt x="124" y="74"/>
                        </a:lnTo>
                        <a:lnTo>
                          <a:pt x="120" y="64"/>
                        </a:lnTo>
                        <a:lnTo>
                          <a:pt x="113" y="54"/>
                        </a:lnTo>
                        <a:lnTo>
                          <a:pt x="104" y="46"/>
                        </a:lnTo>
                        <a:lnTo>
                          <a:pt x="93" y="41"/>
                        </a:lnTo>
                        <a:lnTo>
                          <a:pt x="82" y="37"/>
                        </a:lnTo>
                        <a:lnTo>
                          <a:pt x="70" y="35"/>
                        </a:lnTo>
                        <a:lnTo>
                          <a:pt x="56" y="35"/>
                        </a:lnTo>
                        <a:lnTo>
                          <a:pt x="72" y="29"/>
                        </a:lnTo>
                        <a:lnTo>
                          <a:pt x="83" y="21"/>
                        </a:lnTo>
                        <a:lnTo>
                          <a:pt x="88" y="11"/>
                        </a:lnTo>
                        <a:lnTo>
                          <a:pt x="91" y="0"/>
                        </a:lnTo>
                        <a:lnTo>
                          <a:pt x="96" y="11"/>
                        </a:lnTo>
                        <a:lnTo>
                          <a:pt x="104" y="20"/>
                        </a:lnTo>
                        <a:lnTo>
                          <a:pt x="101" y="20"/>
                        </a:lnTo>
                        <a:lnTo>
                          <a:pt x="104" y="20"/>
                        </a:lnTo>
                        <a:close/>
                      </a:path>
                    </a:pathLst>
                  </a:custGeom>
                  <a:solidFill>
                    <a:srgbClr val="00197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6" name="Unknown Shape"/>
                  <p:cNvSpPr>
                    <a:spLocks/>
                  </p:cNvSpPr>
                  <p:nvPr/>
                </p:nvSpPr>
                <p:spPr bwMode="auto">
                  <a:xfrm rot="4320882">
                    <a:off x="1578" y="14301"/>
                    <a:ext cx="93" cy="92"/>
                  </a:xfrm>
                  <a:custGeom>
                    <a:avLst/>
                    <a:gdLst>
                      <a:gd name="T0" fmla="*/ 17 w 83"/>
                      <a:gd name="T1" fmla="*/ 42 h 83"/>
                      <a:gd name="T2" fmla="*/ 18 w 83"/>
                      <a:gd name="T3" fmla="*/ 35 h 83"/>
                      <a:gd name="T4" fmla="*/ 21 w 83"/>
                      <a:gd name="T5" fmla="*/ 33 h 83"/>
                      <a:gd name="T6" fmla="*/ 26 w 83"/>
                      <a:gd name="T7" fmla="*/ 35 h 83"/>
                      <a:gd name="T8" fmla="*/ 27 w 83"/>
                      <a:gd name="T9" fmla="*/ 42 h 83"/>
                      <a:gd name="T10" fmla="*/ 30 w 83"/>
                      <a:gd name="T11" fmla="*/ 50 h 83"/>
                      <a:gd name="T12" fmla="*/ 34 w 83"/>
                      <a:gd name="T13" fmla="*/ 51 h 83"/>
                      <a:gd name="T14" fmla="*/ 41 w 83"/>
                      <a:gd name="T15" fmla="*/ 51 h 83"/>
                      <a:gd name="T16" fmla="*/ 47 w 83"/>
                      <a:gd name="T17" fmla="*/ 47 h 83"/>
                      <a:gd name="T18" fmla="*/ 51 w 83"/>
                      <a:gd name="T19" fmla="*/ 39 h 83"/>
                      <a:gd name="T20" fmla="*/ 47 w 83"/>
                      <a:gd name="T21" fmla="*/ 33 h 83"/>
                      <a:gd name="T22" fmla="*/ 42 w 83"/>
                      <a:gd name="T23" fmla="*/ 29 h 83"/>
                      <a:gd name="T24" fmla="*/ 31 w 83"/>
                      <a:gd name="T25" fmla="*/ 29 h 83"/>
                      <a:gd name="T26" fmla="*/ 27 w 83"/>
                      <a:gd name="T27" fmla="*/ 25 h 83"/>
                      <a:gd name="T28" fmla="*/ 26 w 83"/>
                      <a:gd name="T29" fmla="*/ 21 h 83"/>
                      <a:gd name="T30" fmla="*/ 29 w 83"/>
                      <a:gd name="T31" fmla="*/ 17 h 83"/>
                      <a:gd name="T32" fmla="*/ 34 w 83"/>
                      <a:gd name="T33" fmla="*/ 16 h 83"/>
                      <a:gd name="T34" fmla="*/ 42 w 83"/>
                      <a:gd name="T35" fmla="*/ 14 h 83"/>
                      <a:gd name="T36" fmla="*/ 52 w 83"/>
                      <a:gd name="T37" fmla="*/ 16 h 83"/>
                      <a:gd name="T38" fmla="*/ 62 w 83"/>
                      <a:gd name="T39" fmla="*/ 21 h 83"/>
                      <a:gd name="T40" fmla="*/ 67 w 83"/>
                      <a:gd name="T41" fmla="*/ 29 h 83"/>
                      <a:gd name="T42" fmla="*/ 68 w 83"/>
                      <a:gd name="T43" fmla="*/ 39 h 83"/>
                      <a:gd name="T44" fmla="*/ 67 w 83"/>
                      <a:gd name="T45" fmla="*/ 51 h 83"/>
                      <a:gd name="T46" fmla="*/ 62 w 83"/>
                      <a:gd name="T47" fmla="*/ 59 h 83"/>
                      <a:gd name="T48" fmla="*/ 54 w 83"/>
                      <a:gd name="T49" fmla="*/ 64 h 83"/>
                      <a:gd name="T50" fmla="*/ 44 w 83"/>
                      <a:gd name="T51" fmla="*/ 68 h 83"/>
                      <a:gd name="T52" fmla="*/ 34 w 83"/>
                      <a:gd name="T53" fmla="*/ 66 h 83"/>
                      <a:gd name="T54" fmla="*/ 25 w 83"/>
                      <a:gd name="T55" fmla="*/ 61 h 83"/>
                      <a:gd name="T56" fmla="*/ 19 w 83"/>
                      <a:gd name="T57" fmla="*/ 53 h 83"/>
                      <a:gd name="T58" fmla="*/ 17 w 83"/>
                      <a:gd name="T59" fmla="*/ 42 h 83"/>
                      <a:gd name="T60" fmla="*/ 15 w 83"/>
                      <a:gd name="T61" fmla="*/ 39 h 83"/>
                      <a:gd name="T62" fmla="*/ 0 w 83"/>
                      <a:gd name="T63" fmla="*/ 39 h 83"/>
                      <a:gd name="T64" fmla="*/ 2 w 83"/>
                      <a:gd name="T65" fmla="*/ 42 h 83"/>
                      <a:gd name="T66" fmla="*/ 5 w 83"/>
                      <a:gd name="T67" fmla="*/ 58 h 83"/>
                      <a:gd name="T68" fmla="*/ 14 w 83"/>
                      <a:gd name="T69" fmla="*/ 71 h 83"/>
                      <a:gd name="T70" fmla="*/ 27 w 83"/>
                      <a:gd name="T71" fmla="*/ 80 h 83"/>
                      <a:gd name="T72" fmla="*/ 44 w 83"/>
                      <a:gd name="T73" fmla="*/ 83 h 83"/>
                      <a:gd name="T74" fmla="*/ 60 w 83"/>
                      <a:gd name="T75" fmla="*/ 79 h 83"/>
                      <a:gd name="T76" fmla="*/ 72 w 83"/>
                      <a:gd name="T77" fmla="*/ 70 h 83"/>
                      <a:gd name="T78" fmla="*/ 81 w 83"/>
                      <a:gd name="T79" fmla="*/ 57 h 83"/>
                      <a:gd name="T80" fmla="*/ 83 w 83"/>
                      <a:gd name="T81" fmla="*/ 49 h 83"/>
                      <a:gd name="T82" fmla="*/ 83 w 83"/>
                      <a:gd name="T83" fmla="*/ 39 h 83"/>
                      <a:gd name="T84" fmla="*/ 80 w 83"/>
                      <a:gd name="T85" fmla="*/ 24 h 83"/>
                      <a:gd name="T86" fmla="*/ 71 w 83"/>
                      <a:gd name="T87" fmla="*/ 10 h 83"/>
                      <a:gd name="T88" fmla="*/ 58 w 83"/>
                      <a:gd name="T89" fmla="*/ 2 h 83"/>
                      <a:gd name="T90" fmla="*/ 42 w 83"/>
                      <a:gd name="T91" fmla="*/ 0 h 83"/>
                      <a:gd name="T92" fmla="*/ 26 w 83"/>
                      <a:gd name="T93" fmla="*/ 2 h 83"/>
                      <a:gd name="T94" fmla="*/ 14 w 83"/>
                      <a:gd name="T95" fmla="*/ 12 h 83"/>
                      <a:gd name="T96" fmla="*/ 5 w 83"/>
                      <a:gd name="T97" fmla="*/ 25 h 83"/>
                      <a:gd name="T98" fmla="*/ 2 w 83"/>
                      <a:gd name="T99" fmla="*/ 42 h 83"/>
                      <a:gd name="T100" fmla="*/ 0 w 83"/>
                      <a:gd name="T101" fmla="*/ 39 h 83"/>
                      <a:gd name="T102" fmla="*/ 15 w 83"/>
                      <a:gd name="T103" fmla="*/ 39 h 83"/>
                      <a:gd name="T104" fmla="*/ 17 w 83"/>
                      <a:gd name="T105" fmla="*/ 42 h 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83" h="83">
                        <a:moveTo>
                          <a:pt x="17" y="42"/>
                        </a:moveTo>
                        <a:lnTo>
                          <a:pt x="18" y="35"/>
                        </a:lnTo>
                        <a:lnTo>
                          <a:pt x="21" y="33"/>
                        </a:lnTo>
                        <a:lnTo>
                          <a:pt x="26" y="35"/>
                        </a:lnTo>
                        <a:lnTo>
                          <a:pt x="27" y="42"/>
                        </a:lnTo>
                        <a:lnTo>
                          <a:pt x="30" y="50"/>
                        </a:lnTo>
                        <a:lnTo>
                          <a:pt x="34" y="51"/>
                        </a:lnTo>
                        <a:lnTo>
                          <a:pt x="41" y="51"/>
                        </a:lnTo>
                        <a:lnTo>
                          <a:pt x="47" y="47"/>
                        </a:lnTo>
                        <a:lnTo>
                          <a:pt x="51" y="39"/>
                        </a:lnTo>
                        <a:lnTo>
                          <a:pt x="47" y="33"/>
                        </a:lnTo>
                        <a:lnTo>
                          <a:pt x="42" y="29"/>
                        </a:lnTo>
                        <a:lnTo>
                          <a:pt x="31" y="29"/>
                        </a:lnTo>
                        <a:lnTo>
                          <a:pt x="27" y="25"/>
                        </a:lnTo>
                        <a:lnTo>
                          <a:pt x="26" y="21"/>
                        </a:lnTo>
                        <a:lnTo>
                          <a:pt x="29" y="17"/>
                        </a:lnTo>
                        <a:lnTo>
                          <a:pt x="34" y="16"/>
                        </a:lnTo>
                        <a:lnTo>
                          <a:pt x="42" y="14"/>
                        </a:lnTo>
                        <a:lnTo>
                          <a:pt x="52" y="16"/>
                        </a:lnTo>
                        <a:lnTo>
                          <a:pt x="62" y="21"/>
                        </a:lnTo>
                        <a:lnTo>
                          <a:pt x="67" y="29"/>
                        </a:lnTo>
                        <a:lnTo>
                          <a:pt x="68" y="39"/>
                        </a:lnTo>
                        <a:lnTo>
                          <a:pt x="67" y="51"/>
                        </a:lnTo>
                        <a:lnTo>
                          <a:pt x="62" y="59"/>
                        </a:lnTo>
                        <a:lnTo>
                          <a:pt x="54" y="64"/>
                        </a:lnTo>
                        <a:lnTo>
                          <a:pt x="44" y="68"/>
                        </a:lnTo>
                        <a:lnTo>
                          <a:pt x="34" y="66"/>
                        </a:lnTo>
                        <a:lnTo>
                          <a:pt x="25" y="61"/>
                        </a:lnTo>
                        <a:lnTo>
                          <a:pt x="19" y="53"/>
                        </a:lnTo>
                        <a:lnTo>
                          <a:pt x="17" y="42"/>
                        </a:lnTo>
                        <a:lnTo>
                          <a:pt x="15" y="39"/>
                        </a:lnTo>
                        <a:lnTo>
                          <a:pt x="0" y="39"/>
                        </a:lnTo>
                        <a:lnTo>
                          <a:pt x="2" y="42"/>
                        </a:lnTo>
                        <a:lnTo>
                          <a:pt x="5" y="58"/>
                        </a:lnTo>
                        <a:lnTo>
                          <a:pt x="14" y="71"/>
                        </a:lnTo>
                        <a:lnTo>
                          <a:pt x="27" y="80"/>
                        </a:lnTo>
                        <a:lnTo>
                          <a:pt x="44" y="83"/>
                        </a:lnTo>
                        <a:lnTo>
                          <a:pt x="60" y="79"/>
                        </a:lnTo>
                        <a:lnTo>
                          <a:pt x="72" y="70"/>
                        </a:lnTo>
                        <a:lnTo>
                          <a:pt x="81" y="57"/>
                        </a:lnTo>
                        <a:lnTo>
                          <a:pt x="83" y="49"/>
                        </a:lnTo>
                        <a:lnTo>
                          <a:pt x="83" y="39"/>
                        </a:lnTo>
                        <a:lnTo>
                          <a:pt x="80" y="24"/>
                        </a:lnTo>
                        <a:lnTo>
                          <a:pt x="71" y="10"/>
                        </a:lnTo>
                        <a:lnTo>
                          <a:pt x="58" y="2"/>
                        </a:lnTo>
                        <a:lnTo>
                          <a:pt x="42" y="0"/>
                        </a:lnTo>
                        <a:lnTo>
                          <a:pt x="26" y="2"/>
                        </a:lnTo>
                        <a:lnTo>
                          <a:pt x="14" y="12"/>
                        </a:lnTo>
                        <a:lnTo>
                          <a:pt x="5" y="25"/>
                        </a:lnTo>
                        <a:lnTo>
                          <a:pt x="2" y="42"/>
                        </a:lnTo>
                        <a:lnTo>
                          <a:pt x="0" y="39"/>
                        </a:lnTo>
                        <a:lnTo>
                          <a:pt x="15" y="39"/>
                        </a:lnTo>
                        <a:lnTo>
                          <a:pt x="17" y="42"/>
                        </a:lnTo>
                        <a:close/>
                      </a:path>
                    </a:pathLst>
                  </a:custGeom>
                  <a:solidFill>
                    <a:srgbClr val="B265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Unknown Shape"/>
                  <p:cNvSpPr>
                    <a:spLocks/>
                  </p:cNvSpPr>
                  <p:nvPr/>
                </p:nvSpPr>
                <p:spPr bwMode="auto">
                  <a:xfrm rot="4320882">
                    <a:off x="635" y="13326"/>
                    <a:ext cx="93" cy="92"/>
                  </a:xfrm>
                  <a:custGeom>
                    <a:avLst/>
                    <a:gdLst>
                      <a:gd name="T0" fmla="*/ 17 w 83"/>
                      <a:gd name="T1" fmla="*/ 42 h 83"/>
                      <a:gd name="T2" fmla="*/ 18 w 83"/>
                      <a:gd name="T3" fmla="*/ 35 h 83"/>
                      <a:gd name="T4" fmla="*/ 21 w 83"/>
                      <a:gd name="T5" fmla="*/ 33 h 83"/>
                      <a:gd name="T6" fmla="*/ 26 w 83"/>
                      <a:gd name="T7" fmla="*/ 35 h 83"/>
                      <a:gd name="T8" fmla="*/ 27 w 83"/>
                      <a:gd name="T9" fmla="*/ 42 h 83"/>
                      <a:gd name="T10" fmla="*/ 30 w 83"/>
                      <a:gd name="T11" fmla="*/ 50 h 83"/>
                      <a:gd name="T12" fmla="*/ 34 w 83"/>
                      <a:gd name="T13" fmla="*/ 51 h 83"/>
                      <a:gd name="T14" fmla="*/ 41 w 83"/>
                      <a:gd name="T15" fmla="*/ 51 h 83"/>
                      <a:gd name="T16" fmla="*/ 47 w 83"/>
                      <a:gd name="T17" fmla="*/ 47 h 83"/>
                      <a:gd name="T18" fmla="*/ 51 w 83"/>
                      <a:gd name="T19" fmla="*/ 39 h 83"/>
                      <a:gd name="T20" fmla="*/ 47 w 83"/>
                      <a:gd name="T21" fmla="*/ 33 h 83"/>
                      <a:gd name="T22" fmla="*/ 42 w 83"/>
                      <a:gd name="T23" fmla="*/ 29 h 83"/>
                      <a:gd name="T24" fmla="*/ 31 w 83"/>
                      <a:gd name="T25" fmla="*/ 29 h 83"/>
                      <a:gd name="T26" fmla="*/ 27 w 83"/>
                      <a:gd name="T27" fmla="*/ 25 h 83"/>
                      <a:gd name="T28" fmla="*/ 26 w 83"/>
                      <a:gd name="T29" fmla="*/ 21 h 83"/>
                      <a:gd name="T30" fmla="*/ 29 w 83"/>
                      <a:gd name="T31" fmla="*/ 17 h 83"/>
                      <a:gd name="T32" fmla="*/ 34 w 83"/>
                      <a:gd name="T33" fmla="*/ 16 h 83"/>
                      <a:gd name="T34" fmla="*/ 42 w 83"/>
                      <a:gd name="T35" fmla="*/ 14 h 83"/>
                      <a:gd name="T36" fmla="*/ 52 w 83"/>
                      <a:gd name="T37" fmla="*/ 16 h 83"/>
                      <a:gd name="T38" fmla="*/ 62 w 83"/>
                      <a:gd name="T39" fmla="*/ 21 h 83"/>
                      <a:gd name="T40" fmla="*/ 67 w 83"/>
                      <a:gd name="T41" fmla="*/ 29 h 83"/>
                      <a:gd name="T42" fmla="*/ 68 w 83"/>
                      <a:gd name="T43" fmla="*/ 39 h 83"/>
                      <a:gd name="T44" fmla="*/ 67 w 83"/>
                      <a:gd name="T45" fmla="*/ 51 h 83"/>
                      <a:gd name="T46" fmla="*/ 62 w 83"/>
                      <a:gd name="T47" fmla="*/ 59 h 83"/>
                      <a:gd name="T48" fmla="*/ 54 w 83"/>
                      <a:gd name="T49" fmla="*/ 64 h 83"/>
                      <a:gd name="T50" fmla="*/ 44 w 83"/>
                      <a:gd name="T51" fmla="*/ 68 h 83"/>
                      <a:gd name="T52" fmla="*/ 34 w 83"/>
                      <a:gd name="T53" fmla="*/ 66 h 83"/>
                      <a:gd name="T54" fmla="*/ 25 w 83"/>
                      <a:gd name="T55" fmla="*/ 61 h 83"/>
                      <a:gd name="T56" fmla="*/ 19 w 83"/>
                      <a:gd name="T57" fmla="*/ 53 h 83"/>
                      <a:gd name="T58" fmla="*/ 17 w 83"/>
                      <a:gd name="T59" fmla="*/ 42 h 83"/>
                      <a:gd name="T60" fmla="*/ 15 w 83"/>
                      <a:gd name="T61" fmla="*/ 39 h 83"/>
                      <a:gd name="T62" fmla="*/ 0 w 83"/>
                      <a:gd name="T63" fmla="*/ 39 h 83"/>
                      <a:gd name="T64" fmla="*/ 2 w 83"/>
                      <a:gd name="T65" fmla="*/ 42 h 83"/>
                      <a:gd name="T66" fmla="*/ 5 w 83"/>
                      <a:gd name="T67" fmla="*/ 58 h 83"/>
                      <a:gd name="T68" fmla="*/ 14 w 83"/>
                      <a:gd name="T69" fmla="*/ 71 h 83"/>
                      <a:gd name="T70" fmla="*/ 27 w 83"/>
                      <a:gd name="T71" fmla="*/ 80 h 83"/>
                      <a:gd name="T72" fmla="*/ 44 w 83"/>
                      <a:gd name="T73" fmla="*/ 83 h 83"/>
                      <a:gd name="T74" fmla="*/ 60 w 83"/>
                      <a:gd name="T75" fmla="*/ 79 h 83"/>
                      <a:gd name="T76" fmla="*/ 72 w 83"/>
                      <a:gd name="T77" fmla="*/ 70 h 83"/>
                      <a:gd name="T78" fmla="*/ 81 w 83"/>
                      <a:gd name="T79" fmla="*/ 57 h 83"/>
                      <a:gd name="T80" fmla="*/ 83 w 83"/>
                      <a:gd name="T81" fmla="*/ 49 h 83"/>
                      <a:gd name="T82" fmla="*/ 83 w 83"/>
                      <a:gd name="T83" fmla="*/ 39 h 83"/>
                      <a:gd name="T84" fmla="*/ 80 w 83"/>
                      <a:gd name="T85" fmla="*/ 24 h 83"/>
                      <a:gd name="T86" fmla="*/ 71 w 83"/>
                      <a:gd name="T87" fmla="*/ 10 h 83"/>
                      <a:gd name="T88" fmla="*/ 58 w 83"/>
                      <a:gd name="T89" fmla="*/ 2 h 83"/>
                      <a:gd name="T90" fmla="*/ 42 w 83"/>
                      <a:gd name="T91" fmla="*/ 0 h 83"/>
                      <a:gd name="T92" fmla="*/ 26 w 83"/>
                      <a:gd name="T93" fmla="*/ 2 h 83"/>
                      <a:gd name="T94" fmla="*/ 14 w 83"/>
                      <a:gd name="T95" fmla="*/ 12 h 83"/>
                      <a:gd name="T96" fmla="*/ 5 w 83"/>
                      <a:gd name="T97" fmla="*/ 25 h 83"/>
                      <a:gd name="T98" fmla="*/ 2 w 83"/>
                      <a:gd name="T99" fmla="*/ 42 h 83"/>
                      <a:gd name="T100" fmla="*/ 0 w 83"/>
                      <a:gd name="T101" fmla="*/ 39 h 83"/>
                      <a:gd name="T102" fmla="*/ 15 w 83"/>
                      <a:gd name="T103" fmla="*/ 39 h 83"/>
                      <a:gd name="T104" fmla="*/ 17 w 83"/>
                      <a:gd name="T105" fmla="*/ 42 h 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83" h="83">
                        <a:moveTo>
                          <a:pt x="17" y="42"/>
                        </a:moveTo>
                        <a:lnTo>
                          <a:pt x="18" y="35"/>
                        </a:lnTo>
                        <a:lnTo>
                          <a:pt x="21" y="33"/>
                        </a:lnTo>
                        <a:lnTo>
                          <a:pt x="26" y="35"/>
                        </a:lnTo>
                        <a:lnTo>
                          <a:pt x="27" y="42"/>
                        </a:lnTo>
                        <a:lnTo>
                          <a:pt x="30" y="50"/>
                        </a:lnTo>
                        <a:lnTo>
                          <a:pt x="34" y="51"/>
                        </a:lnTo>
                        <a:lnTo>
                          <a:pt x="41" y="51"/>
                        </a:lnTo>
                        <a:lnTo>
                          <a:pt x="47" y="47"/>
                        </a:lnTo>
                        <a:lnTo>
                          <a:pt x="51" y="39"/>
                        </a:lnTo>
                        <a:lnTo>
                          <a:pt x="47" y="33"/>
                        </a:lnTo>
                        <a:lnTo>
                          <a:pt x="42" y="29"/>
                        </a:lnTo>
                        <a:lnTo>
                          <a:pt x="31" y="29"/>
                        </a:lnTo>
                        <a:lnTo>
                          <a:pt x="27" y="25"/>
                        </a:lnTo>
                        <a:lnTo>
                          <a:pt x="26" y="21"/>
                        </a:lnTo>
                        <a:lnTo>
                          <a:pt x="29" y="17"/>
                        </a:lnTo>
                        <a:lnTo>
                          <a:pt x="34" y="16"/>
                        </a:lnTo>
                        <a:lnTo>
                          <a:pt x="42" y="14"/>
                        </a:lnTo>
                        <a:lnTo>
                          <a:pt x="52" y="16"/>
                        </a:lnTo>
                        <a:lnTo>
                          <a:pt x="62" y="21"/>
                        </a:lnTo>
                        <a:lnTo>
                          <a:pt x="67" y="29"/>
                        </a:lnTo>
                        <a:lnTo>
                          <a:pt x="68" y="39"/>
                        </a:lnTo>
                        <a:lnTo>
                          <a:pt x="67" y="51"/>
                        </a:lnTo>
                        <a:lnTo>
                          <a:pt x="62" y="59"/>
                        </a:lnTo>
                        <a:lnTo>
                          <a:pt x="54" y="64"/>
                        </a:lnTo>
                        <a:lnTo>
                          <a:pt x="44" y="68"/>
                        </a:lnTo>
                        <a:lnTo>
                          <a:pt x="34" y="66"/>
                        </a:lnTo>
                        <a:lnTo>
                          <a:pt x="25" y="61"/>
                        </a:lnTo>
                        <a:lnTo>
                          <a:pt x="19" y="53"/>
                        </a:lnTo>
                        <a:lnTo>
                          <a:pt x="17" y="42"/>
                        </a:lnTo>
                        <a:lnTo>
                          <a:pt x="15" y="39"/>
                        </a:lnTo>
                        <a:lnTo>
                          <a:pt x="0" y="39"/>
                        </a:lnTo>
                        <a:lnTo>
                          <a:pt x="2" y="42"/>
                        </a:lnTo>
                        <a:lnTo>
                          <a:pt x="5" y="58"/>
                        </a:lnTo>
                        <a:lnTo>
                          <a:pt x="14" y="71"/>
                        </a:lnTo>
                        <a:lnTo>
                          <a:pt x="27" y="80"/>
                        </a:lnTo>
                        <a:lnTo>
                          <a:pt x="44" y="83"/>
                        </a:lnTo>
                        <a:lnTo>
                          <a:pt x="60" y="79"/>
                        </a:lnTo>
                        <a:lnTo>
                          <a:pt x="72" y="70"/>
                        </a:lnTo>
                        <a:lnTo>
                          <a:pt x="81" y="57"/>
                        </a:lnTo>
                        <a:lnTo>
                          <a:pt x="83" y="49"/>
                        </a:lnTo>
                        <a:lnTo>
                          <a:pt x="83" y="39"/>
                        </a:lnTo>
                        <a:lnTo>
                          <a:pt x="80" y="24"/>
                        </a:lnTo>
                        <a:lnTo>
                          <a:pt x="71" y="10"/>
                        </a:lnTo>
                        <a:lnTo>
                          <a:pt x="58" y="2"/>
                        </a:lnTo>
                        <a:lnTo>
                          <a:pt x="42" y="0"/>
                        </a:lnTo>
                        <a:lnTo>
                          <a:pt x="26" y="2"/>
                        </a:lnTo>
                        <a:lnTo>
                          <a:pt x="14" y="12"/>
                        </a:lnTo>
                        <a:lnTo>
                          <a:pt x="5" y="25"/>
                        </a:lnTo>
                        <a:lnTo>
                          <a:pt x="2" y="42"/>
                        </a:lnTo>
                        <a:lnTo>
                          <a:pt x="0" y="39"/>
                        </a:lnTo>
                        <a:lnTo>
                          <a:pt x="15" y="39"/>
                        </a:lnTo>
                        <a:lnTo>
                          <a:pt x="17" y="42"/>
                        </a:lnTo>
                        <a:close/>
                      </a:path>
                    </a:pathLst>
                  </a:custGeom>
                  <a:solidFill>
                    <a:srgbClr val="B265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" name="Unknown Shape"/>
                  <p:cNvSpPr>
                    <a:spLocks/>
                  </p:cNvSpPr>
                  <p:nvPr/>
                </p:nvSpPr>
                <p:spPr bwMode="auto">
                  <a:xfrm rot="10800000">
                    <a:off x="5" y="14793"/>
                    <a:ext cx="986" cy="189"/>
                  </a:xfrm>
                  <a:custGeom>
                    <a:avLst/>
                    <a:gdLst>
                      <a:gd name="T0" fmla="*/ 662 w 884"/>
                      <a:gd name="T1" fmla="*/ 49 h 171"/>
                      <a:gd name="T2" fmla="*/ 539 w 884"/>
                      <a:gd name="T3" fmla="*/ 60 h 171"/>
                      <a:gd name="T4" fmla="*/ 473 w 884"/>
                      <a:gd name="T5" fmla="*/ 123 h 171"/>
                      <a:gd name="T6" fmla="*/ 399 w 884"/>
                      <a:gd name="T7" fmla="*/ 167 h 171"/>
                      <a:gd name="T8" fmla="*/ 345 w 884"/>
                      <a:gd name="T9" fmla="*/ 138 h 171"/>
                      <a:gd name="T10" fmla="*/ 297 w 884"/>
                      <a:gd name="T11" fmla="*/ 114 h 171"/>
                      <a:gd name="T12" fmla="*/ 304 w 884"/>
                      <a:gd name="T13" fmla="*/ 143 h 171"/>
                      <a:gd name="T14" fmla="*/ 272 w 884"/>
                      <a:gd name="T15" fmla="*/ 143 h 171"/>
                      <a:gd name="T16" fmla="*/ 300 w 884"/>
                      <a:gd name="T17" fmla="*/ 68 h 171"/>
                      <a:gd name="T18" fmla="*/ 398 w 884"/>
                      <a:gd name="T19" fmla="*/ 32 h 171"/>
                      <a:gd name="T20" fmla="*/ 440 w 884"/>
                      <a:gd name="T21" fmla="*/ 78 h 171"/>
                      <a:gd name="T22" fmla="*/ 423 w 884"/>
                      <a:gd name="T23" fmla="*/ 127 h 171"/>
                      <a:gd name="T24" fmla="*/ 370 w 884"/>
                      <a:gd name="T25" fmla="*/ 123 h 171"/>
                      <a:gd name="T26" fmla="*/ 396 w 884"/>
                      <a:gd name="T27" fmla="*/ 102 h 171"/>
                      <a:gd name="T28" fmla="*/ 416 w 884"/>
                      <a:gd name="T29" fmla="*/ 113 h 171"/>
                      <a:gd name="T30" fmla="*/ 419 w 884"/>
                      <a:gd name="T31" fmla="*/ 64 h 171"/>
                      <a:gd name="T32" fmla="*/ 356 w 884"/>
                      <a:gd name="T33" fmla="*/ 73 h 171"/>
                      <a:gd name="T34" fmla="*/ 366 w 884"/>
                      <a:gd name="T35" fmla="*/ 144 h 171"/>
                      <a:gd name="T36" fmla="*/ 420 w 884"/>
                      <a:gd name="T37" fmla="*/ 151 h 171"/>
                      <a:gd name="T38" fmla="*/ 452 w 884"/>
                      <a:gd name="T39" fmla="*/ 69 h 171"/>
                      <a:gd name="T40" fmla="*/ 377 w 884"/>
                      <a:gd name="T41" fmla="*/ 17 h 171"/>
                      <a:gd name="T42" fmla="*/ 290 w 884"/>
                      <a:gd name="T43" fmla="*/ 50 h 171"/>
                      <a:gd name="T44" fmla="*/ 242 w 884"/>
                      <a:gd name="T45" fmla="*/ 131 h 171"/>
                      <a:gd name="T46" fmla="*/ 218 w 884"/>
                      <a:gd name="T47" fmla="*/ 160 h 171"/>
                      <a:gd name="T48" fmla="*/ 91 w 884"/>
                      <a:gd name="T49" fmla="*/ 149 h 171"/>
                      <a:gd name="T50" fmla="*/ 32 w 884"/>
                      <a:gd name="T51" fmla="*/ 149 h 171"/>
                      <a:gd name="T52" fmla="*/ 3 w 884"/>
                      <a:gd name="T53" fmla="*/ 151 h 171"/>
                      <a:gd name="T54" fmla="*/ 44 w 884"/>
                      <a:gd name="T55" fmla="*/ 110 h 171"/>
                      <a:gd name="T56" fmla="*/ 105 w 884"/>
                      <a:gd name="T57" fmla="*/ 120 h 171"/>
                      <a:gd name="T58" fmla="*/ 218 w 884"/>
                      <a:gd name="T59" fmla="*/ 149 h 171"/>
                      <a:gd name="T60" fmla="*/ 233 w 884"/>
                      <a:gd name="T61" fmla="*/ 83 h 171"/>
                      <a:gd name="T62" fmla="*/ 217 w 884"/>
                      <a:gd name="T63" fmla="*/ 15 h 171"/>
                      <a:gd name="T64" fmla="*/ 255 w 884"/>
                      <a:gd name="T65" fmla="*/ 8 h 171"/>
                      <a:gd name="T66" fmla="*/ 235 w 884"/>
                      <a:gd name="T67" fmla="*/ 21 h 171"/>
                      <a:gd name="T68" fmla="*/ 256 w 884"/>
                      <a:gd name="T69" fmla="*/ 52 h 171"/>
                      <a:gd name="T70" fmla="*/ 334 w 884"/>
                      <a:gd name="T71" fmla="*/ 6 h 171"/>
                      <a:gd name="T72" fmla="*/ 429 w 884"/>
                      <a:gd name="T73" fmla="*/ 21 h 171"/>
                      <a:gd name="T74" fmla="*/ 482 w 884"/>
                      <a:gd name="T75" fmla="*/ 68 h 171"/>
                      <a:gd name="T76" fmla="*/ 498 w 884"/>
                      <a:gd name="T77" fmla="*/ 36 h 171"/>
                      <a:gd name="T78" fmla="*/ 481 w 884"/>
                      <a:gd name="T79" fmla="*/ 50 h 171"/>
                      <a:gd name="T80" fmla="*/ 460 w 884"/>
                      <a:gd name="T81" fmla="*/ 24 h 171"/>
                      <a:gd name="T82" fmla="*/ 511 w 884"/>
                      <a:gd name="T83" fmla="*/ 17 h 171"/>
                      <a:gd name="T84" fmla="*/ 572 w 884"/>
                      <a:gd name="T85" fmla="*/ 19 h 171"/>
                      <a:gd name="T86" fmla="*/ 704 w 884"/>
                      <a:gd name="T87" fmla="*/ 41 h 171"/>
                      <a:gd name="T88" fmla="*/ 764 w 884"/>
                      <a:gd name="T89" fmla="*/ 89 h 171"/>
                      <a:gd name="T90" fmla="*/ 811 w 884"/>
                      <a:gd name="T91" fmla="*/ 77 h 171"/>
                      <a:gd name="T92" fmla="*/ 790 w 884"/>
                      <a:gd name="T93" fmla="*/ 45 h 171"/>
                      <a:gd name="T94" fmla="*/ 777 w 884"/>
                      <a:gd name="T95" fmla="*/ 70 h 171"/>
                      <a:gd name="T96" fmla="*/ 762 w 884"/>
                      <a:gd name="T97" fmla="*/ 48 h 171"/>
                      <a:gd name="T98" fmla="*/ 794 w 884"/>
                      <a:gd name="T99" fmla="*/ 16 h 171"/>
                      <a:gd name="T100" fmla="*/ 839 w 884"/>
                      <a:gd name="T101" fmla="*/ 19 h 171"/>
                      <a:gd name="T102" fmla="*/ 864 w 884"/>
                      <a:gd name="T103" fmla="*/ 24 h 171"/>
                      <a:gd name="T104" fmla="*/ 810 w 884"/>
                      <a:gd name="T105" fmla="*/ 122 h 171"/>
                      <a:gd name="T106" fmla="*/ 771 w 884"/>
                      <a:gd name="T107" fmla="*/ 143 h 1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884" h="171">
                        <a:moveTo>
                          <a:pt x="748" y="111"/>
                        </a:moveTo>
                        <a:lnTo>
                          <a:pt x="727" y="89"/>
                        </a:lnTo>
                        <a:lnTo>
                          <a:pt x="702" y="70"/>
                        </a:lnTo>
                        <a:lnTo>
                          <a:pt x="682" y="60"/>
                        </a:lnTo>
                        <a:lnTo>
                          <a:pt x="662" y="49"/>
                        </a:lnTo>
                        <a:lnTo>
                          <a:pt x="641" y="44"/>
                        </a:lnTo>
                        <a:lnTo>
                          <a:pt x="617" y="41"/>
                        </a:lnTo>
                        <a:lnTo>
                          <a:pt x="587" y="43"/>
                        </a:lnTo>
                        <a:lnTo>
                          <a:pt x="562" y="49"/>
                        </a:lnTo>
                        <a:lnTo>
                          <a:pt x="539" y="60"/>
                        </a:lnTo>
                        <a:lnTo>
                          <a:pt x="521" y="73"/>
                        </a:lnTo>
                        <a:lnTo>
                          <a:pt x="505" y="86"/>
                        </a:lnTo>
                        <a:lnTo>
                          <a:pt x="493" y="101"/>
                        </a:lnTo>
                        <a:lnTo>
                          <a:pt x="482" y="113"/>
                        </a:lnTo>
                        <a:lnTo>
                          <a:pt x="473" y="123"/>
                        </a:lnTo>
                        <a:lnTo>
                          <a:pt x="461" y="134"/>
                        </a:lnTo>
                        <a:lnTo>
                          <a:pt x="448" y="144"/>
                        </a:lnTo>
                        <a:lnTo>
                          <a:pt x="432" y="155"/>
                        </a:lnTo>
                        <a:lnTo>
                          <a:pt x="416" y="163"/>
                        </a:lnTo>
                        <a:lnTo>
                          <a:pt x="399" y="167"/>
                        </a:lnTo>
                        <a:lnTo>
                          <a:pt x="382" y="165"/>
                        </a:lnTo>
                        <a:lnTo>
                          <a:pt x="373" y="161"/>
                        </a:lnTo>
                        <a:lnTo>
                          <a:pt x="363" y="156"/>
                        </a:lnTo>
                        <a:lnTo>
                          <a:pt x="354" y="148"/>
                        </a:lnTo>
                        <a:lnTo>
                          <a:pt x="345" y="138"/>
                        </a:lnTo>
                        <a:lnTo>
                          <a:pt x="333" y="123"/>
                        </a:lnTo>
                        <a:lnTo>
                          <a:pt x="320" y="113"/>
                        </a:lnTo>
                        <a:lnTo>
                          <a:pt x="312" y="110"/>
                        </a:lnTo>
                        <a:lnTo>
                          <a:pt x="305" y="110"/>
                        </a:lnTo>
                        <a:lnTo>
                          <a:pt x="297" y="114"/>
                        </a:lnTo>
                        <a:lnTo>
                          <a:pt x="290" y="122"/>
                        </a:lnTo>
                        <a:lnTo>
                          <a:pt x="296" y="123"/>
                        </a:lnTo>
                        <a:lnTo>
                          <a:pt x="300" y="126"/>
                        </a:lnTo>
                        <a:lnTo>
                          <a:pt x="304" y="134"/>
                        </a:lnTo>
                        <a:lnTo>
                          <a:pt x="304" y="143"/>
                        </a:lnTo>
                        <a:lnTo>
                          <a:pt x="300" y="151"/>
                        </a:lnTo>
                        <a:lnTo>
                          <a:pt x="293" y="155"/>
                        </a:lnTo>
                        <a:lnTo>
                          <a:pt x="283" y="155"/>
                        </a:lnTo>
                        <a:lnTo>
                          <a:pt x="275" y="148"/>
                        </a:lnTo>
                        <a:lnTo>
                          <a:pt x="272" y="143"/>
                        </a:lnTo>
                        <a:lnTo>
                          <a:pt x="271" y="136"/>
                        </a:lnTo>
                        <a:lnTo>
                          <a:pt x="272" y="120"/>
                        </a:lnTo>
                        <a:lnTo>
                          <a:pt x="278" y="102"/>
                        </a:lnTo>
                        <a:lnTo>
                          <a:pt x="287" y="85"/>
                        </a:lnTo>
                        <a:lnTo>
                          <a:pt x="300" y="68"/>
                        </a:lnTo>
                        <a:lnTo>
                          <a:pt x="316" y="50"/>
                        </a:lnTo>
                        <a:lnTo>
                          <a:pt x="336" y="39"/>
                        </a:lnTo>
                        <a:lnTo>
                          <a:pt x="358" y="32"/>
                        </a:lnTo>
                        <a:lnTo>
                          <a:pt x="383" y="29"/>
                        </a:lnTo>
                        <a:lnTo>
                          <a:pt x="398" y="32"/>
                        </a:lnTo>
                        <a:lnTo>
                          <a:pt x="410" y="36"/>
                        </a:lnTo>
                        <a:lnTo>
                          <a:pt x="422" y="44"/>
                        </a:lnTo>
                        <a:lnTo>
                          <a:pt x="429" y="53"/>
                        </a:lnTo>
                        <a:lnTo>
                          <a:pt x="436" y="66"/>
                        </a:lnTo>
                        <a:lnTo>
                          <a:pt x="440" y="78"/>
                        </a:lnTo>
                        <a:lnTo>
                          <a:pt x="441" y="90"/>
                        </a:lnTo>
                        <a:lnTo>
                          <a:pt x="440" y="102"/>
                        </a:lnTo>
                        <a:lnTo>
                          <a:pt x="436" y="113"/>
                        </a:lnTo>
                        <a:lnTo>
                          <a:pt x="429" y="120"/>
                        </a:lnTo>
                        <a:lnTo>
                          <a:pt x="423" y="127"/>
                        </a:lnTo>
                        <a:lnTo>
                          <a:pt x="416" y="132"/>
                        </a:lnTo>
                        <a:lnTo>
                          <a:pt x="402" y="136"/>
                        </a:lnTo>
                        <a:lnTo>
                          <a:pt x="387" y="136"/>
                        </a:lnTo>
                        <a:lnTo>
                          <a:pt x="377" y="131"/>
                        </a:lnTo>
                        <a:lnTo>
                          <a:pt x="370" y="123"/>
                        </a:lnTo>
                        <a:lnTo>
                          <a:pt x="370" y="114"/>
                        </a:lnTo>
                        <a:lnTo>
                          <a:pt x="374" y="106"/>
                        </a:lnTo>
                        <a:lnTo>
                          <a:pt x="382" y="101"/>
                        </a:lnTo>
                        <a:lnTo>
                          <a:pt x="391" y="101"/>
                        </a:lnTo>
                        <a:lnTo>
                          <a:pt x="396" y="102"/>
                        </a:lnTo>
                        <a:lnTo>
                          <a:pt x="400" y="106"/>
                        </a:lnTo>
                        <a:lnTo>
                          <a:pt x="403" y="111"/>
                        </a:lnTo>
                        <a:lnTo>
                          <a:pt x="404" y="119"/>
                        </a:lnTo>
                        <a:lnTo>
                          <a:pt x="411" y="116"/>
                        </a:lnTo>
                        <a:lnTo>
                          <a:pt x="416" y="113"/>
                        </a:lnTo>
                        <a:lnTo>
                          <a:pt x="424" y="99"/>
                        </a:lnTo>
                        <a:lnTo>
                          <a:pt x="426" y="91"/>
                        </a:lnTo>
                        <a:lnTo>
                          <a:pt x="426" y="82"/>
                        </a:lnTo>
                        <a:lnTo>
                          <a:pt x="423" y="73"/>
                        </a:lnTo>
                        <a:lnTo>
                          <a:pt x="419" y="64"/>
                        </a:lnTo>
                        <a:lnTo>
                          <a:pt x="408" y="54"/>
                        </a:lnTo>
                        <a:lnTo>
                          <a:pt x="394" y="50"/>
                        </a:lnTo>
                        <a:lnTo>
                          <a:pt x="378" y="53"/>
                        </a:lnTo>
                        <a:lnTo>
                          <a:pt x="363" y="62"/>
                        </a:lnTo>
                        <a:lnTo>
                          <a:pt x="356" y="73"/>
                        </a:lnTo>
                        <a:lnTo>
                          <a:pt x="350" y="87"/>
                        </a:lnTo>
                        <a:lnTo>
                          <a:pt x="349" y="102"/>
                        </a:lnTo>
                        <a:lnTo>
                          <a:pt x="350" y="118"/>
                        </a:lnTo>
                        <a:lnTo>
                          <a:pt x="356" y="132"/>
                        </a:lnTo>
                        <a:lnTo>
                          <a:pt x="366" y="144"/>
                        </a:lnTo>
                        <a:lnTo>
                          <a:pt x="381" y="152"/>
                        </a:lnTo>
                        <a:lnTo>
                          <a:pt x="390" y="153"/>
                        </a:lnTo>
                        <a:lnTo>
                          <a:pt x="400" y="155"/>
                        </a:lnTo>
                        <a:lnTo>
                          <a:pt x="411" y="153"/>
                        </a:lnTo>
                        <a:lnTo>
                          <a:pt x="420" y="151"/>
                        </a:lnTo>
                        <a:lnTo>
                          <a:pt x="436" y="140"/>
                        </a:lnTo>
                        <a:lnTo>
                          <a:pt x="448" y="126"/>
                        </a:lnTo>
                        <a:lnTo>
                          <a:pt x="453" y="107"/>
                        </a:lnTo>
                        <a:lnTo>
                          <a:pt x="456" y="89"/>
                        </a:lnTo>
                        <a:lnTo>
                          <a:pt x="452" y="69"/>
                        </a:lnTo>
                        <a:lnTo>
                          <a:pt x="443" y="50"/>
                        </a:lnTo>
                        <a:lnTo>
                          <a:pt x="429" y="37"/>
                        </a:lnTo>
                        <a:lnTo>
                          <a:pt x="414" y="27"/>
                        </a:lnTo>
                        <a:lnTo>
                          <a:pt x="395" y="20"/>
                        </a:lnTo>
                        <a:lnTo>
                          <a:pt x="377" y="17"/>
                        </a:lnTo>
                        <a:lnTo>
                          <a:pt x="357" y="17"/>
                        </a:lnTo>
                        <a:lnTo>
                          <a:pt x="338" y="21"/>
                        </a:lnTo>
                        <a:lnTo>
                          <a:pt x="320" y="28"/>
                        </a:lnTo>
                        <a:lnTo>
                          <a:pt x="304" y="37"/>
                        </a:lnTo>
                        <a:lnTo>
                          <a:pt x="290" y="50"/>
                        </a:lnTo>
                        <a:lnTo>
                          <a:pt x="278" y="66"/>
                        </a:lnTo>
                        <a:lnTo>
                          <a:pt x="267" y="81"/>
                        </a:lnTo>
                        <a:lnTo>
                          <a:pt x="253" y="109"/>
                        </a:lnTo>
                        <a:lnTo>
                          <a:pt x="247" y="120"/>
                        </a:lnTo>
                        <a:lnTo>
                          <a:pt x="242" y="131"/>
                        </a:lnTo>
                        <a:lnTo>
                          <a:pt x="238" y="140"/>
                        </a:lnTo>
                        <a:lnTo>
                          <a:pt x="233" y="147"/>
                        </a:lnTo>
                        <a:lnTo>
                          <a:pt x="229" y="153"/>
                        </a:lnTo>
                        <a:lnTo>
                          <a:pt x="225" y="157"/>
                        </a:lnTo>
                        <a:lnTo>
                          <a:pt x="218" y="160"/>
                        </a:lnTo>
                        <a:lnTo>
                          <a:pt x="208" y="161"/>
                        </a:lnTo>
                        <a:lnTo>
                          <a:pt x="210" y="161"/>
                        </a:lnTo>
                        <a:lnTo>
                          <a:pt x="98" y="160"/>
                        </a:lnTo>
                        <a:lnTo>
                          <a:pt x="98" y="157"/>
                        </a:lnTo>
                        <a:lnTo>
                          <a:pt x="91" y="149"/>
                        </a:lnTo>
                        <a:lnTo>
                          <a:pt x="81" y="144"/>
                        </a:lnTo>
                        <a:lnTo>
                          <a:pt x="68" y="142"/>
                        </a:lnTo>
                        <a:lnTo>
                          <a:pt x="54" y="142"/>
                        </a:lnTo>
                        <a:lnTo>
                          <a:pt x="43" y="144"/>
                        </a:lnTo>
                        <a:lnTo>
                          <a:pt x="32" y="149"/>
                        </a:lnTo>
                        <a:lnTo>
                          <a:pt x="24" y="159"/>
                        </a:lnTo>
                        <a:lnTo>
                          <a:pt x="20" y="171"/>
                        </a:lnTo>
                        <a:lnTo>
                          <a:pt x="23" y="171"/>
                        </a:lnTo>
                        <a:lnTo>
                          <a:pt x="0" y="171"/>
                        </a:lnTo>
                        <a:lnTo>
                          <a:pt x="3" y="151"/>
                        </a:lnTo>
                        <a:lnTo>
                          <a:pt x="7" y="140"/>
                        </a:lnTo>
                        <a:lnTo>
                          <a:pt x="14" y="131"/>
                        </a:lnTo>
                        <a:lnTo>
                          <a:pt x="21" y="122"/>
                        </a:lnTo>
                        <a:lnTo>
                          <a:pt x="32" y="115"/>
                        </a:lnTo>
                        <a:lnTo>
                          <a:pt x="44" y="110"/>
                        </a:lnTo>
                        <a:lnTo>
                          <a:pt x="58" y="109"/>
                        </a:lnTo>
                        <a:lnTo>
                          <a:pt x="74" y="110"/>
                        </a:lnTo>
                        <a:lnTo>
                          <a:pt x="86" y="111"/>
                        </a:lnTo>
                        <a:lnTo>
                          <a:pt x="97" y="115"/>
                        </a:lnTo>
                        <a:lnTo>
                          <a:pt x="105" y="120"/>
                        </a:lnTo>
                        <a:lnTo>
                          <a:pt x="118" y="132"/>
                        </a:lnTo>
                        <a:lnTo>
                          <a:pt x="127" y="148"/>
                        </a:lnTo>
                        <a:lnTo>
                          <a:pt x="212" y="153"/>
                        </a:lnTo>
                        <a:lnTo>
                          <a:pt x="210" y="153"/>
                        </a:lnTo>
                        <a:lnTo>
                          <a:pt x="218" y="149"/>
                        </a:lnTo>
                        <a:lnTo>
                          <a:pt x="225" y="142"/>
                        </a:lnTo>
                        <a:lnTo>
                          <a:pt x="234" y="120"/>
                        </a:lnTo>
                        <a:lnTo>
                          <a:pt x="237" y="109"/>
                        </a:lnTo>
                        <a:lnTo>
                          <a:pt x="237" y="89"/>
                        </a:lnTo>
                        <a:lnTo>
                          <a:pt x="233" y="83"/>
                        </a:lnTo>
                        <a:lnTo>
                          <a:pt x="225" y="74"/>
                        </a:lnTo>
                        <a:lnTo>
                          <a:pt x="220" y="64"/>
                        </a:lnTo>
                        <a:lnTo>
                          <a:pt x="213" y="41"/>
                        </a:lnTo>
                        <a:lnTo>
                          <a:pt x="213" y="23"/>
                        </a:lnTo>
                        <a:lnTo>
                          <a:pt x="217" y="15"/>
                        </a:lnTo>
                        <a:lnTo>
                          <a:pt x="221" y="8"/>
                        </a:lnTo>
                        <a:lnTo>
                          <a:pt x="226" y="3"/>
                        </a:lnTo>
                        <a:lnTo>
                          <a:pt x="231" y="0"/>
                        </a:lnTo>
                        <a:lnTo>
                          <a:pt x="245" y="2"/>
                        </a:lnTo>
                        <a:lnTo>
                          <a:pt x="255" y="8"/>
                        </a:lnTo>
                        <a:lnTo>
                          <a:pt x="258" y="13"/>
                        </a:lnTo>
                        <a:lnTo>
                          <a:pt x="260" y="20"/>
                        </a:lnTo>
                        <a:lnTo>
                          <a:pt x="250" y="15"/>
                        </a:lnTo>
                        <a:lnTo>
                          <a:pt x="242" y="16"/>
                        </a:lnTo>
                        <a:lnTo>
                          <a:pt x="235" y="21"/>
                        </a:lnTo>
                        <a:lnTo>
                          <a:pt x="231" y="31"/>
                        </a:lnTo>
                        <a:lnTo>
                          <a:pt x="234" y="40"/>
                        </a:lnTo>
                        <a:lnTo>
                          <a:pt x="243" y="48"/>
                        </a:lnTo>
                        <a:lnTo>
                          <a:pt x="249" y="50"/>
                        </a:lnTo>
                        <a:lnTo>
                          <a:pt x="256" y="52"/>
                        </a:lnTo>
                        <a:lnTo>
                          <a:pt x="264" y="50"/>
                        </a:lnTo>
                        <a:lnTo>
                          <a:pt x="272" y="45"/>
                        </a:lnTo>
                        <a:lnTo>
                          <a:pt x="290" y="29"/>
                        </a:lnTo>
                        <a:lnTo>
                          <a:pt x="309" y="15"/>
                        </a:lnTo>
                        <a:lnTo>
                          <a:pt x="334" y="6"/>
                        </a:lnTo>
                        <a:lnTo>
                          <a:pt x="350" y="3"/>
                        </a:lnTo>
                        <a:lnTo>
                          <a:pt x="366" y="2"/>
                        </a:lnTo>
                        <a:lnTo>
                          <a:pt x="390" y="4"/>
                        </a:lnTo>
                        <a:lnTo>
                          <a:pt x="412" y="11"/>
                        </a:lnTo>
                        <a:lnTo>
                          <a:pt x="429" y="21"/>
                        </a:lnTo>
                        <a:lnTo>
                          <a:pt x="445" y="37"/>
                        </a:lnTo>
                        <a:lnTo>
                          <a:pt x="455" y="50"/>
                        </a:lnTo>
                        <a:lnTo>
                          <a:pt x="465" y="62"/>
                        </a:lnTo>
                        <a:lnTo>
                          <a:pt x="476" y="68"/>
                        </a:lnTo>
                        <a:lnTo>
                          <a:pt x="482" y="68"/>
                        </a:lnTo>
                        <a:lnTo>
                          <a:pt x="489" y="66"/>
                        </a:lnTo>
                        <a:lnTo>
                          <a:pt x="494" y="64"/>
                        </a:lnTo>
                        <a:lnTo>
                          <a:pt x="497" y="57"/>
                        </a:lnTo>
                        <a:lnTo>
                          <a:pt x="499" y="47"/>
                        </a:lnTo>
                        <a:lnTo>
                          <a:pt x="498" y="36"/>
                        </a:lnTo>
                        <a:lnTo>
                          <a:pt x="493" y="29"/>
                        </a:lnTo>
                        <a:lnTo>
                          <a:pt x="494" y="37"/>
                        </a:lnTo>
                        <a:lnTo>
                          <a:pt x="492" y="44"/>
                        </a:lnTo>
                        <a:lnTo>
                          <a:pt x="488" y="48"/>
                        </a:lnTo>
                        <a:lnTo>
                          <a:pt x="481" y="50"/>
                        </a:lnTo>
                        <a:lnTo>
                          <a:pt x="468" y="48"/>
                        </a:lnTo>
                        <a:lnTo>
                          <a:pt x="462" y="45"/>
                        </a:lnTo>
                        <a:lnTo>
                          <a:pt x="459" y="40"/>
                        </a:lnTo>
                        <a:lnTo>
                          <a:pt x="457" y="32"/>
                        </a:lnTo>
                        <a:lnTo>
                          <a:pt x="460" y="24"/>
                        </a:lnTo>
                        <a:lnTo>
                          <a:pt x="465" y="19"/>
                        </a:lnTo>
                        <a:lnTo>
                          <a:pt x="472" y="13"/>
                        </a:lnTo>
                        <a:lnTo>
                          <a:pt x="482" y="11"/>
                        </a:lnTo>
                        <a:lnTo>
                          <a:pt x="497" y="12"/>
                        </a:lnTo>
                        <a:lnTo>
                          <a:pt x="511" y="17"/>
                        </a:lnTo>
                        <a:lnTo>
                          <a:pt x="525" y="29"/>
                        </a:lnTo>
                        <a:lnTo>
                          <a:pt x="527" y="27"/>
                        </a:lnTo>
                        <a:lnTo>
                          <a:pt x="532" y="25"/>
                        </a:lnTo>
                        <a:lnTo>
                          <a:pt x="548" y="21"/>
                        </a:lnTo>
                        <a:lnTo>
                          <a:pt x="572" y="19"/>
                        </a:lnTo>
                        <a:lnTo>
                          <a:pt x="599" y="17"/>
                        </a:lnTo>
                        <a:lnTo>
                          <a:pt x="628" y="17"/>
                        </a:lnTo>
                        <a:lnTo>
                          <a:pt x="657" y="21"/>
                        </a:lnTo>
                        <a:lnTo>
                          <a:pt x="683" y="29"/>
                        </a:lnTo>
                        <a:lnTo>
                          <a:pt x="704" y="41"/>
                        </a:lnTo>
                        <a:lnTo>
                          <a:pt x="713" y="48"/>
                        </a:lnTo>
                        <a:lnTo>
                          <a:pt x="721" y="56"/>
                        </a:lnTo>
                        <a:lnTo>
                          <a:pt x="737" y="69"/>
                        </a:lnTo>
                        <a:lnTo>
                          <a:pt x="750" y="81"/>
                        </a:lnTo>
                        <a:lnTo>
                          <a:pt x="764" y="89"/>
                        </a:lnTo>
                        <a:lnTo>
                          <a:pt x="774" y="95"/>
                        </a:lnTo>
                        <a:lnTo>
                          <a:pt x="785" y="98"/>
                        </a:lnTo>
                        <a:lnTo>
                          <a:pt x="794" y="97"/>
                        </a:lnTo>
                        <a:lnTo>
                          <a:pt x="803" y="90"/>
                        </a:lnTo>
                        <a:lnTo>
                          <a:pt x="811" y="77"/>
                        </a:lnTo>
                        <a:lnTo>
                          <a:pt x="812" y="65"/>
                        </a:lnTo>
                        <a:lnTo>
                          <a:pt x="808" y="54"/>
                        </a:lnTo>
                        <a:lnTo>
                          <a:pt x="803" y="48"/>
                        </a:lnTo>
                        <a:lnTo>
                          <a:pt x="797" y="45"/>
                        </a:lnTo>
                        <a:lnTo>
                          <a:pt x="790" y="45"/>
                        </a:lnTo>
                        <a:lnTo>
                          <a:pt x="783" y="47"/>
                        </a:lnTo>
                        <a:lnTo>
                          <a:pt x="778" y="50"/>
                        </a:lnTo>
                        <a:lnTo>
                          <a:pt x="774" y="56"/>
                        </a:lnTo>
                        <a:lnTo>
                          <a:pt x="774" y="64"/>
                        </a:lnTo>
                        <a:lnTo>
                          <a:pt x="777" y="70"/>
                        </a:lnTo>
                        <a:lnTo>
                          <a:pt x="785" y="78"/>
                        </a:lnTo>
                        <a:lnTo>
                          <a:pt x="774" y="76"/>
                        </a:lnTo>
                        <a:lnTo>
                          <a:pt x="766" y="68"/>
                        </a:lnTo>
                        <a:lnTo>
                          <a:pt x="762" y="54"/>
                        </a:lnTo>
                        <a:lnTo>
                          <a:pt x="762" y="48"/>
                        </a:lnTo>
                        <a:lnTo>
                          <a:pt x="765" y="40"/>
                        </a:lnTo>
                        <a:lnTo>
                          <a:pt x="770" y="31"/>
                        </a:lnTo>
                        <a:lnTo>
                          <a:pt x="777" y="24"/>
                        </a:lnTo>
                        <a:lnTo>
                          <a:pt x="785" y="19"/>
                        </a:lnTo>
                        <a:lnTo>
                          <a:pt x="794" y="16"/>
                        </a:lnTo>
                        <a:lnTo>
                          <a:pt x="803" y="16"/>
                        </a:lnTo>
                        <a:lnTo>
                          <a:pt x="811" y="19"/>
                        </a:lnTo>
                        <a:lnTo>
                          <a:pt x="822" y="23"/>
                        </a:lnTo>
                        <a:lnTo>
                          <a:pt x="828" y="29"/>
                        </a:lnTo>
                        <a:lnTo>
                          <a:pt x="839" y="19"/>
                        </a:lnTo>
                        <a:lnTo>
                          <a:pt x="852" y="10"/>
                        </a:lnTo>
                        <a:lnTo>
                          <a:pt x="867" y="8"/>
                        </a:lnTo>
                        <a:lnTo>
                          <a:pt x="876" y="10"/>
                        </a:lnTo>
                        <a:lnTo>
                          <a:pt x="884" y="13"/>
                        </a:lnTo>
                        <a:lnTo>
                          <a:pt x="864" y="24"/>
                        </a:lnTo>
                        <a:lnTo>
                          <a:pt x="848" y="39"/>
                        </a:lnTo>
                        <a:lnTo>
                          <a:pt x="835" y="56"/>
                        </a:lnTo>
                        <a:lnTo>
                          <a:pt x="824" y="77"/>
                        </a:lnTo>
                        <a:lnTo>
                          <a:pt x="815" y="98"/>
                        </a:lnTo>
                        <a:lnTo>
                          <a:pt x="810" y="122"/>
                        </a:lnTo>
                        <a:lnTo>
                          <a:pt x="807" y="146"/>
                        </a:lnTo>
                        <a:lnTo>
                          <a:pt x="806" y="171"/>
                        </a:lnTo>
                        <a:lnTo>
                          <a:pt x="779" y="171"/>
                        </a:lnTo>
                        <a:lnTo>
                          <a:pt x="777" y="157"/>
                        </a:lnTo>
                        <a:lnTo>
                          <a:pt x="771" y="143"/>
                        </a:lnTo>
                        <a:lnTo>
                          <a:pt x="761" y="127"/>
                        </a:lnTo>
                        <a:lnTo>
                          <a:pt x="748" y="111"/>
                        </a:lnTo>
                        <a:close/>
                      </a:path>
                    </a:pathLst>
                  </a:custGeom>
                  <a:solidFill>
                    <a:srgbClr val="B2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Unknown Shape"/>
                  <p:cNvSpPr>
                    <a:spLocks/>
                  </p:cNvSpPr>
                  <p:nvPr/>
                </p:nvSpPr>
                <p:spPr bwMode="auto">
                  <a:xfrm rot="5400000">
                    <a:off x="-308" y="14284"/>
                    <a:ext cx="986" cy="189"/>
                  </a:xfrm>
                  <a:custGeom>
                    <a:avLst/>
                    <a:gdLst>
                      <a:gd name="T0" fmla="*/ 662 w 884"/>
                      <a:gd name="T1" fmla="*/ 49 h 171"/>
                      <a:gd name="T2" fmla="*/ 539 w 884"/>
                      <a:gd name="T3" fmla="*/ 60 h 171"/>
                      <a:gd name="T4" fmla="*/ 473 w 884"/>
                      <a:gd name="T5" fmla="*/ 123 h 171"/>
                      <a:gd name="T6" fmla="*/ 399 w 884"/>
                      <a:gd name="T7" fmla="*/ 167 h 171"/>
                      <a:gd name="T8" fmla="*/ 345 w 884"/>
                      <a:gd name="T9" fmla="*/ 138 h 171"/>
                      <a:gd name="T10" fmla="*/ 297 w 884"/>
                      <a:gd name="T11" fmla="*/ 114 h 171"/>
                      <a:gd name="T12" fmla="*/ 304 w 884"/>
                      <a:gd name="T13" fmla="*/ 143 h 171"/>
                      <a:gd name="T14" fmla="*/ 272 w 884"/>
                      <a:gd name="T15" fmla="*/ 143 h 171"/>
                      <a:gd name="T16" fmla="*/ 300 w 884"/>
                      <a:gd name="T17" fmla="*/ 68 h 171"/>
                      <a:gd name="T18" fmla="*/ 398 w 884"/>
                      <a:gd name="T19" fmla="*/ 32 h 171"/>
                      <a:gd name="T20" fmla="*/ 440 w 884"/>
                      <a:gd name="T21" fmla="*/ 78 h 171"/>
                      <a:gd name="T22" fmla="*/ 423 w 884"/>
                      <a:gd name="T23" fmla="*/ 127 h 171"/>
                      <a:gd name="T24" fmla="*/ 370 w 884"/>
                      <a:gd name="T25" fmla="*/ 123 h 171"/>
                      <a:gd name="T26" fmla="*/ 396 w 884"/>
                      <a:gd name="T27" fmla="*/ 102 h 171"/>
                      <a:gd name="T28" fmla="*/ 416 w 884"/>
                      <a:gd name="T29" fmla="*/ 113 h 171"/>
                      <a:gd name="T30" fmla="*/ 419 w 884"/>
                      <a:gd name="T31" fmla="*/ 64 h 171"/>
                      <a:gd name="T32" fmla="*/ 356 w 884"/>
                      <a:gd name="T33" fmla="*/ 73 h 171"/>
                      <a:gd name="T34" fmla="*/ 366 w 884"/>
                      <a:gd name="T35" fmla="*/ 144 h 171"/>
                      <a:gd name="T36" fmla="*/ 420 w 884"/>
                      <a:gd name="T37" fmla="*/ 151 h 171"/>
                      <a:gd name="T38" fmla="*/ 452 w 884"/>
                      <a:gd name="T39" fmla="*/ 69 h 171"/>
                      <a:gd name="T40" fmla="*/ 377 w 884"/>
                      <a:gd name="T41" fmla="*/ 17 h 171"/>
                      <a:gd name="T42" fmla="*/ 290 w 884"/>
                      <a:gd name="T43" fmla="*/ 50 h 171"/>
                      <a:gd name="T44" fmla="*/ 242 w 884"/>
                      <a:gd name="T45" fmla="*/ 131 h 171"/>
                      <a:gd name="T46" fmla="*/ 218 w 884"/>
                      <a:gd name="T47" fmla="*/ 160 h 171"/>
                      <a:gd name="T48" fmla="*/ 91 w 884"/>
                      <a:gd name="T49" fmla="*/ 149 h 171"/>
                      <a:gd name="T50" fmla="*/ 32 w 884"/>
                      <a:gd name="T51" fmla="*/ 149 h 171"/>
                      <a:gd name="T52" fmla="*/ 3 w 884"/>
                      <a:gd name="T53" fmla="*/ 151 h 171"/>
                      <a:gd name="T54" fmla="*/ 44 w 884"/>
                      <a:gd name="T55" fmla="*/ 110 h 171"/>
                      <a:gd name="T56" fmla="*/ 105 w 884"/>
                      <a:gd name="T57" fmla="*/ 120 h 171"/>
                      <a:gd name="T58" fmla="*/ 218 w 884"/>
                      <a:gd name="T59" fmla="*/ 149 h 171"/>
                      <a:gd name="T60" fmla="*/ 233 w 884"/>
                      <a:gd name="T61" fmla="*/ 83 h 171"/>
                      <a:gd name="T62" fmla="*/ 217 w 884"/>
                      <a:gd name="T63" fmla="*/ 15 h 171"/>
                      <a:gd name="T64" fmla="*/ 255 w 884"/>
                      <a:gd name="T65" fmla="*/ 8 h 171"/>
                      <a:gd name="T66" fmla="*/ 235 w 884"/>
                      <a:gd name="T67" fmla="*/ 21 h 171"/>
                      <a:gd name="T68" fmla="*/ 256 w 884"/>
                      <a:gd name="T69" fmla="*/ 52 h 171"/>
                      <a:gd name="T70" fmla="*/ 334 w 884"/>
                      <a:gd name="T71" fmla="*/ 6 h 171"/>
                      <a:gd name="T72" fmla="*/ 429 w 884"/>
                      <a:gd name="T73" fmla="*/ 21 h 171"/>
                      <a:gd name="T74" fmla="*/ 482 w 884"/>
                      <a:gd name="T75" fmla="*/ 68 h 171"/>
                      <a:gd name="T76" fmla="*/ 498 w 884"/>
                      <a:gd name="T77" fmla="*/ 36 h 171"/>
                      <a:gd name="T78" fmla="*/ 481 w 884"/>
                      <a:gd name="T79" fmla="*/ 50 h 171"/>
                      <a:gd name="T80" fmla="*/ 460 w 884"/>
                      <a:gd name="T81" fmla="*/ 24 h 171"/>
                      <a:gd name="T82" fmla="*/ 511 w 884"/>
                      <a:gd name="T83" fmla="*/ 17 h 171"/>
                      <a:gd name="T84" fmla="*/ 572 w 884"/>
                      <a:gd name="T85" fmla="*/ 19 h 171"/>
                      <a:gd name="T86" fmla="*/ 704 w 884"/>
                      <a:gd name="T87" fmla="*/ 41 h 171"/>
                      <a:gd name="T88" fmla="*/ 764 w 884"/>
                      <a:gd name="T89" fmla="*/ 89 h 171"/>
                      <a:gd name="T90" fmla="*/ 811 w 884"/>
                      <a:gd name="T91" fmla="*/ 77 h 171"/>
                      <a:gd name="T92" fmla="*/ 790 w 884"/>
                      <a:gd name="T93" fmla="*/ 45 h 171"/>
                      <a:gd name="T94" fmla="*/ 777 w 884"/>
                      <a:gd name="T95" fmla="*/ 70 h 171"/>
                      <a:gd name="T96" fmla="*/ 762 w 884"/>
                      <a:gd name="T97" fmla="*/ 48 h 171"/>
                      <a:gd name="T98" fmla="*/ 794 w 884"/>
                      <a:gd name="T99" fmla="*/ 16 h 171"/>
                      <a:gd name="T100" fmla="*/ 839 w 884"/>
                      <a:gd name="T101" fmla="*/ 19 h 171"/>
                      <a:gd name="T102" fmla="*/ 864 w 884"/>
                      <a:gd name="T103" fmla="*/ 24 h 171"/>
                      <a:gd name="T104" fmla="*/ 810 w 884"/>
                      <a:gd name="T105" fmla="*/ 122 h 171"/>
                      <a:gd name="T106" fmla="*/ 771 w 884"/>
                      <a:gd name="T107" fmla="*/ 143 h 1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884" h="171">
                        <a:moveTo>
                          <a:pt x="748" y="111"/>
                        </a:moveTo>
                        <a:lnTo>
                          <a:pt x="727" y="89"/>
                        </a:lnTo>
                        <a:lnTo>
                          <a:pt x="702" y="70"/>
                        </a:lnTo>
                        <a:lnTo>
                          <a:pt x="682" y="60"/>
                        </a:lnTo>
                        <a:lnTo>
                          <a:pt x="662" y="49"/>
                        </a:lnTo>
                        <a:lnTo>
                          <a:pt x="641" y="44"/>
                        </a:lnTo>
                        <a:lnTo>
                          <a:pt x="617" y="41"/>
                        </a:lnTo>
                        <a:lnTo>
                          <a:pt x="587" y="43"/>
                        </a:lnTo>
                        <a:lnTo>
                          <a:pt x="562" y="49"/>
                        </a:lnTo>
                        <a:lnTo>
                          <a:pt x="539" y="60"/>
                        </a:lnTo>
                        <a:lnTo>
                          <a:pt x="521" y="73"/>
                        </a:lnTo>
                        <a:lnTo>
                          <a:pt x="505" y="86"/>
                        </a:lnTo>
                        <a:lnTo>
                          <a:pt x="493" y="101"/>
                        </a:lnTo>
                        <a:lnTo>
                          <a:pt x="482" y="113"/>
                        </a:lnTo>
                        <a:lnTo>
                          <a:pt x="473" y="123"/>
                        </a:lnTo>
                        <a:lnTo>
                          <a:pt x="461" y="134"/>
                        </a:lnTo>
                        <a:lnTo>
                          <a:pt x="448" y="144"/>
                        </a:lnTo>
                        <a:lnTo>
                          <a:pt x="432" y="155"/>
                        </a:lnTo>
                        <a:lnTo>
                          <a:pt x="416" y="163"/>
                        </a:lnTo>
                        <a:lnTo>
                          <a:pt x="399" y="167"/>
                        </a:lnTo>
                        <a:lnTo>
                          <a:pt x="382" y="165"/>
                        </a:lnTo>
                        <a:lnTo>
                          <a:pt x="373" y="161"/>
                        </a:lnTo>
                        <a:lnTo>
                          <a:pt x="363" y="156"/>
                        </a:lnTo>
                        <a:lnTo>
                          <a:pt x="354" y="148"/>
                        </a:lnTo>
                        <a:lnTo>
                          <a:pt x="345" y="138"/>
                        </a:lnTo>
                        <a:lnTo>
                          <a:pt x="333" y="123"/>
                        </a:lnTo>
                        <a:lnTo>
                          <a:pt x="320" y="113"/>
                        </a:lnTo>
                        <a:lnTo>
                          <a:pt x="312" y="110"/>
                        </a:lnTo>
                        <a:lnTo>
                          <a:pt x="305" y="110"/>
                        </a:lnTo>
                        <a:lnTo>
                          <a:pt x="297" y="114"/>
                        </a:lnTo>
                        <a:lnTo>
                          <a:pt x="290" y="122"/>
                        </a:lnTo>
                        <a:lnTo>
                          <a:pt x="296" y="123"/>
                        </a:lnTo>
                        <a:lnTo>
                          <a:pt x="300" y="126"/>
                        </a:lnTo>
                        <a:lnTo>
                          <a:pt x="304" y="134"/>
                        </a:lnTo>
                        <a:lnTo>
                          <a:pt x="304" y="143"/>
                        </a:lnTo>
                        <a:lnTo>
                          <a:pt x="300" y="151"/>
                        </a:lnTo>
                        <a:lnTo>
                          <a:pt x="293" y="155"/>
                        </a:lnTo>
                        <a:lnTo>
                          <a:pt x="283" y="155"/>
                        </a:lnTo>
                        <a:lnTo>
                          <a:pt x="275" y="148"/>
                        </a:lnTo>
                        <a:lnTo>
                          <a:pt x="272" y="143"/>
                        </a:lnTo>
                        <a:lnTo>
                          <a:pt x="271" y="136"/>
                        </a:lnTo>
                        <a:lnTo>
                          <a:pt x="272" y="120"/>
                        </a:lnTo>
                        <a:lnTo>
                          <a:pt x="278" y="102"/>
                        </a:lnTo>
                        <a:lnTo>
                          <a:pt x="287" y="85"/>
                        </a:lnTo>
                        <a:lnTo>
                          <a:pt x="300" y="68"/>
                        </a:lnTo>
                        <a:lnTo>
                          <a:pt x="316" y="50"/>
                        </a:lnTo>
                        <a:lnTo>
                          <a:pt x="336" y="39"/>
                        </a:lnTo>
                        <a:lnTo>
                          <a:pt x="358" y="32"/>
                        </a:lnTo>
                        <a:lnTo>
                          <a:pt x="383" y="29"/>
                        </a:lnTo>
                        <a:lnTo>
                          <a:pt x="398" y="32"/>
                        </a:lnTo>
                        <a:lnTo>
                          <a:pt x="410" y="36"/>
                        </a:lnTo>
                        <a:lnTo>
                          <a:pt x="422" y="44"/>
                        </a:lnTo>
                        <a:lnTo>
                          <a:pt x="429" y="53"/>
                        </a:lnTo>
                        <a:lnTo>
                          <a:pt x="436" y="66"/>
                        </a:lnTo>
                        <a:lnTo>
                          <a:pt x="440" y="78"/>
                        </a:lnTo>
                        <a:lnTo>
                          <a:pt x="441" y="90"/>
                        </a:lnTo>
                        <a:lnTo>
                          <a:pt x="440" y="102"/>
                        </a:lnTo>
                        <a:lnTo>
                          <a:pt x="436" y="113"/>
                        </a:lnTo>
                        <a:lnTo>
                          <a:pt x="429" y="120"/>
                        </a:lnTo>
                        <a:lnTo>
                          <a:pt x="423" y="127"/>
                        </a:lnTo>
                        <a:lnTo>
                          <a:pt x="416" y="132"/>
                        </a:lnTo>
                        <a:lnTo>
                          <a:pt x="402" y="136"/>
                        </a:lnTo>
                        <a:lnTo>
                          <a:pt x="387" y="136"/>
                        </a:lnTo>
                        <a:lnTo>
                          <a:pt x="377" y="131"/>
                        </a:lnTo>
                        <a:lnTo>
                          <a:pt x="370" y="123"/>
                        </a:lnTo>
                        <a:lnTo>
                          <a:pt x="370" y="114"/>
                        </a:lnTo>
                        <a:lnTo>
                          <a:pt x="374" y="106"/>
                        </a:lnTo>
                        <a:lnTo>
                          <a:pt x="382" y="101"/>
                        </a:lnTo>
                        <a:lnTo>
                          <a:pt x="391" y="101"/>
                        </a:lnTo>
                        <a:lnTo>
                          <a:pt x="396" y="102"/>
                        </a:lnTo>
                        <a:lnTo>
                          <a:pt x="400" y="106"/>
                        </a:lnTo>
                        <a:lnTo>
                          <a:pt x="403" y="111"/>
                        </a:lnTo>
                        <a:lnTo>
                          <a:pt x="404" y="119"/>
                        </a:lnTo>
                        <a:lnTo>
                          <a:pt x="411" y="116"/>
                        </a:lnTo>
                        <a:lnTo>
                          <a:pt x="416" y="113"/>
                        </a:lnTo>
                        <a:lnTo>
                          <a:pt x="424" y="99"/>
                        </a:lnTo>
                        <a:lnTo>
                          <a:pt x="426" y="91"/>
                        </a:lnTo>
                        <a:lnTo>
                          <a:pt x="426" y="82"/>
                        </a:lnTo>
                        <a:lnTo>
                          <a:pt x="423" y="73"/>
                        </a:lnTo>
                        <a:lnTo>
                          <a:pt x="419" y="64"/>
                        </a:lnTo>
                        <a:lnTo>
                          <a:pt x="408" y="54"/>
                        </a:lnTo>
                        <a:lnTo>
                          <a:pt x="394" y="50"/>
                        </a:lnTo>
                        <a:lnTo>
                          <a:pt x="378" y="53"/>
                        </a:lnTo>
                        <a:lnTo>
                          <a:pt x="363" y="62"/>
                        </a:lnTo>
                        <a:lnTo>
                          <a:pt x="356" y="73"/>
                        </a:lnTo>
                        <a:lnTo>
                          <a:pt x="350" y="87"/>
                        </a:lnTo>
                        <a:lnTo>
                          <a:pt x="349" y="102"/>
                        </a:lnTo>
                        <a:lnTo>
                          <a:pt x="350" y="118"/>
                        </a:lnTo>
                        <a:lnTo>
                          <a:pt x="356" y="132"/>
                        </a:lnTo>
                        <a:lnTo>
                          <a:pt x="366" y="144"/>
                        </a:lnTo>
                        <a:lnTo>
                          <a:pt x="381" y="152"/>
                        </a:lnTo>
                        <a:lnTo>
                          <a:pt x="390" y="153"/>
                        </a:lnTo>
                        <a:lnTo>
                          <a:pt x="400" y="155"/>
                        </a:lnTo>
                        <a:lnTo>
                          <a:pt x="411" y="153"/>
                        </a:lnTo>
                        <a:lnTo>
                          <a:pt x="420" y="151"/>
                        </a:lnTo>
                        <a:lnTo>
                          <a:pt x="436" y="140"/>
                        </a:lnTo>
                        <a:lnTo>
                          <a:pt x="448" y="126"/>
                        </a:lnTo>
                        <a:lnTo>
                          <a:pt x="453" y="107"/>
                        </a:lnTo>
                        <a:lnTo>
                          <a:pt x="456" y="89"/>
                        </a:lnTo>
                        <a:lnTo>
                          <a:pt x="452" y="69"/>
                        </a:lnTo>
                        <a:lnTo>
                          <a:pt x="443" y="50"/>
                        </a:lnTo>
                        <a:lnTo>
                          <a:pt x="429" y="37"/>
                        </a:lnTo>
                        <a:lnTo>
                          <a:pt x="414" y="27"/>
                        </a:lnTo>
                        <a:lnTo>
                          <a:pt x="395" y="20"/>
                        </a:lnTo>
                        <a:lnTo>
                          <a:pt x="377" y="17"/>
                        </a:lnTo>
                        <a:lnTo>
                          <a:pt x="357" y="17"/>
                        </a:lnTo>
                        <a:lnTo>
                          <a:pt x="338" y="21"/>
                        </a:lnTo>
                        <a:lnTo>
                          <a:pt x="320" y="28"/>
                        </a:lnTo>
                        <a:lnTo>
                          <a:pt x="304" y="37"/>
                        </a:lnTo>
                        <a:lnTo>
                          <a:pt x="290" y="50"/>
                        </a:lnTo>
                        <a:lnTo>
                          <a:pt x="278" y="66"/>
                        </a:lnTo>
                        <a:lnTo>
                          <a:pt x="267" y="81"/>
                        </a:lnTo>
                        <a:lnTo>
                          <a:pt x="253" y="109"/>
                        </a:lnTo>
                        <a:lnTo>
                          <a:pt x="247" y="120"/>
                        </a:lnTo>
                        <a:lnTo>
                          <a:pt x="242" y="131"/>
                        </a:lnTo>
                        <a:lnTo>
                          <a:pt x="238" y="140"/>
                        </a:lnTo>
                        <a:lnTo>
                          <a:pt x="233" y="147"/>
                        </a:lnTo>
                        <a:lnTo>
                          <a:pt x="229" y="153"/>
                        </a:lnTo>
                        <a:lnTo>
                          <a:pt x="225" y="157"/>
                        </a:lnTo>
                        <a:lnTo>
                          <a:pt x="218" y="160"/>
                        </a:lnTo>
                        <a:lnTo>
                          <a:pt x="208" y="161"/>
                        </a:lnTo>
                        <a:lnTo>
                          <a:pt x="210" y="161"/>
                        </a:lnTo>
                        <a:lnTo>
                          <a:pt x="98" y="160"/>
                        </a:lnTo>
                        <a:lnTo>
                          <a:pt x="98" y="157"/>
                        </a:lnTo>
                        <a:lnTo>
                          <a:pt x="91" y="149"/>
                        </a:lnTo>
                        <a:lnTo>
                          <a:pt x="81" y="144"/>
                        </a:lnTo>
                        <a:lnTo>
                          <a:pt x="68" y="142"/>
                        </a:lnTo>
                        <a:lnTo>
                          <a:pt x="54" y="142"/>
                        </a:lnTo>
                        <a:lnTo>
                          <a:pt x="43" y="144"/>
                        </a:lnTo>
                        <a:lnTo>
                          <a:pt x="32" y="149"/>
                        </a:lnTo>
                        <a:lnTo>
                          <a:pt x="24" y="159"/>
                        </a:lnTo>
                        <a:lnTo>
                          <a:pt x="20" y="171"/>
                        </a:lnTo>
                        <a:lnTo>
                          <a:pt x="23" y="171"/>
                        </a:lnTo>
                        <a:lnTo>
                          <a:pt x="0" y="171"/>
                        </a:lnTo>
                        <a:lnTo>
                          <a:pt x="3" y="151"/>
                        </a:lnTo>
                        <a:lnTo>
                          <a:pt x="7" y="140"/>
                        </a:lnTo>
                        <a:lnTo>
                          <a:pt x="14" y="131"/>
                        </a:lnTo>
                        <a:lnTo>
                          <a:pt x="21" y="122"/>
                        </a:lnTo>
                        <a:lnTo>
                          <a:pt x="32" y="115"/>
                        </a:lnTo>
                        <a:lnTo>
                          <a:pt x="44" y="110"/>
                        </a:lnTo>
                        <a:lnTo>
                          <a:pt x="58" y="109"/>
                        </a:lnTo>
                        <a:lnTo>
                          <a:pt x="74" y="110"/>
                        </a:lnTo>
                        <a:lnTo>
                          <a:pt x="86" y="111"/>
                        </a:lnTo>
                        <a:lnTo>
                          <a:pt x="97" y="115"/>
                        </a:lnTo>
                        <a:lnTo>
                          <a:pt x="105" y="120"/>
                        </a:lnTo>
                        <a:lnTo>
                          <a:pt x="118" y="132"/>
                        </a:lnTo>
                        <a:lnTo>
                          <a:pt x="127" y="148"/>
                        </a:lnTo>
                        <a:lnTo>
                          <a:pt x="212" y="153"/>
                        </a:lnTo>
                        <a:lnTo>
                          <a:pt x="210" y="153"/>
                        </a:lnTo>
                        <a:lnTo>
                          <a:pt x="218" y="149"/>
                        </a:lnTo>
                        <a:lnTo>
                          <a:pt x="225" y="142"/>
                        </a:lnTo>
                        <a:lnTo>
                          <a:pt x="234" y="120"/>
                        </a:lnTo>
                        <a:lnTo>
                          <a:pt x="237" y="109"/>
                        </a:lnTo>
                        <a:lnTo>
                          <a:pt x="237" y="89"/>
                        </a:lnTo>
                        <a:lnTo>
                          <a:pt x="233" y="83"/>
                        </a:lnTo>
                        <a:lnTo>
                          <a:pt x="225" y="74"/>
                        </a:lnTo>
                        <a:lnTo>
                          <a:pt x="220" y="64"/>
                        </a:lnTo>
                        <a:lnTo>
                          <a:pt x="213" y="41"/>
                        </a:lnTo>
                        <a:lnTo>
                          <a:pt x="213" y="23"/>
                        </a:lnTo>
                        <a:lnTo>
                          <a:pt x="217" y="15"/>
                        </a:lnTo>
                        <a:lnTo>
                          <a:pt x="221" y="8"/>
                        </a:lnTo>
                        <a:lnTo>
                          <a:pt x="226" y="3"/>
                        </a:lnTo>
                        <a:lnTo>
                          <a:pt x="231" y="0"/>
                        </a:lnTo>
                        <a:lnTo>
                          <a:pt x="245" y="2"/>
                        </a:lnTo>
                        <a:lnTo>
                          <a:pt x="255" y="8"/>
                        </a:lnTo>
                        <a:lnTo>
                          <a:pt x="258" y="13"/>
                        </a:lnTo>
                        <a:lnTo>
                          <a:pt x="260" y="20"/>
                        </a:lnTo>
                        <a:lnTo>
                          <a:pt x="250" y="15"/>
                        </a:lnTo>
                        <a:lnTo>
                          <a:pt x="242" y="16"/>
                        </a:lnTo>
                        <a:lnTo>
                          <a:pt x="235" y="21"/>
                        </a:lnTo>
                        <a:lnTo>
                          <a:pt x="231" y="31"/>
                        </a:lnTo>
                        <a:lnTo>
                          <a:pt x="234" y="40"/>
                        </a:lnTo>
                        <a:lnTo>
                          <a:pt x="243" y="48"/>
                        </a:lnTo>
                        <a:lnTo>
                          <a:pt x="249" y="50"/>
                        </a:lnTo>
                        <a:lnTo>
                          <a:pt x="256" y="52"/>
                        </a:lnTo>
                        <a:lnTo>
                          <a:pt x="264" y="50"/>
                        </a:lnTo>
                        <a:lnTo>
                          <a:pt x="272" y="45"/>
                        </a:lnTo>
                        <a:lnTo>
                          <a:pt x="290" y="29"/>
                        </a:lnTo>
                        <a:lnTo>
                          <a:pt x="309" y="15"/>
                        </a:lnTo>
                        <a:lnTo>
                          <a:pt x="334" y="6"/>
                        </a:lnTo>
                        <a:lnTo>
                          <a:pt x="350" y="3"/>
                        </a:lnTo>
                        <a:lnTo>
                          <a:pt x="366" y="2"/>
                        </a:lnTo>
                        <a:lnTo>
                          <a:pt x="390" y="4"/>
                        </a:lnTo>
                        <a:lnTo>
                          <a:pt x="412" y="11"/>
                        </a:lnTo>
                        <a:lnTo>
                          <a:pt x="429" y="21"/>
                        </a:lnTo>
                        <a:lnTo>
                          <a:pt x="445" y="37"/>
                        </a:lnTo>
                        <a:lnTo>
                          <a:pt x="455" y="50"/>
                        </a:lnTo>
                        <a:lnTo>
                          <a:pt x="465" y="62"/>
                        </a:lnTo>
                        <a:lnTo>
                          <a:pt x="476" y="68"/>
                        </a:lnTo>
                        <a:lnTo>
                          <a:pt x="482" y="68"/>
                        </a:lnTo>
                        <a:lnTo>
                          <a:pt x="489" y="66"/>
                        </a:lnTo>
                        <a:lnTo>
                          <a:pt x="494" y="64"/>
                        </a:lnTo>
                        <a:lnTo>
                          <a:pt x="497" y="57"/>
                        </a:lnTo>
                        <a:lnTo>
                          <a:pt x="499" y="47"/>
                        </a:lnTo>
                        <a:lnTo>
                          <a:pt x="498" y="36"/>
                        </a:lnTo>
                        <a:lnTo>
                          <a:pt x="493" y="29"/>
                        </a:lnTo>
                        <a:lnTo>
                          <a:pt x="494" y="37"/>
                        </a:lnTo>
                        <a:lnTo>
                          <a:pt x="492" y="44"/>
                        </a:lnTo>
                        <a:lnTo>
                          <a:pt x="488" y="48"/>
                        </a:lnTo>
                        <a:lnTo>
                          <a:pt x="481" y="50"/>
                        </a:lnTo>
                        <a:lnTo>
                          <a:pt x="468" y="48"/>
                        </a:lnTo>
                        <a:lnTo>
                          <a:pt x="462" y="45"/>
                        </a:lnTo>
                        <a:lnTo>
                          <a:pt x="459" y="40"/>
                        </a:lnTo>
                        <a:lnTo>
                          <a:pt x="457" y="32"/>
                        </a:lnTo>
                        <a:lnTo>
                          <a:pt x="460" y="24"/>
                        </a:lnTo>
                        <a:lnTo>
                          <a:pt x="465" y="19"/>
                        </a:lnTo>
                        <a:lnTo>
                          <a:pt x="472" y="13"/>
                        </a:lnTo>
                        <a:lnTo>
                          <a:pt x="482" y="11"/>
                        </a:lnTo>
                        <a:lnTo>
                          <a:pt x="497" y="12"/>
                        </a:lnTo>
                        <a:lnTo>
                          <a:pt x="511" y="17"/>
                        </a:lnTo>
                        <a:lnTo>
                          <a:pt x="525" y="29"/>
                        </a:lnTo>
                        <a:lnTo>
                          <a:pt x="527" y="27"/>
                        </a:lnTo>
                        <a:lnTo>
                          <a:pt x="532" y="25"/>
                        </a:lnTo>
                        <a:lnTo>
                          <a:pt x="548" y="21"/>
                        </a:lnTo>
                        <a:lnTo>
                          <a:pt x="572" y="19"/>
                        </a:lnTo>
                        <a:lnTo>
                          <a:pt x="599" y="17"/>
                        </a:lnTo>
                        <a:lnTo>
                          <a:pt x="628" y="17"/>
                        </a:lnTo>
                        <a:lnTo>
                          <a:pt x="657" y="21"/>
                        </a:lnTo>
                        <a:lnTo>
                          <a:pt x="683" y="29"/>
                        </a:lnTo>
                        <a:lnTo>
                          <a:pt x="704" y="41"/>
                        </a:lnTo>
                        <a:lnTo>
                          <a:pt x="713" y="48"/>
                        </a:lnTo>
                        <a:lnTo>
                          <a:pt x="721" y="56"/>
                        </a:lnTo>
                        <a:lnTo>
                          <a:pt x="737" y="69"/>
                        </a:lnTo>
                        <a:lnTo>
                          <a:pt x="750" y="81"/>
                        </a:lnTo>
                        <a:lnTo>
                          <a:pt x="764" y="89"/>
                        </a:lnTo>
                        <a:lnTo>
                          <a:pt x="774" y="95"/>
                        </a:lnTo>
                        <a:lnTo>
                          <a:pt x="785" y="98"/>
                        </a:lnTo>
                        <a:lnTo>
                          <a:pt x="794" y="97"/>
                        </a:lnTo>
                        <a:lnTo>
                          <a:pt x="803" y="90"/>
                        </a:lnTo>
                        <a:lnTo>
                          <a:pt x="811" y="77"/>
                        </a:lnTo>
                        <a:lnTo>
                          <a:pt x="812" y="65"/>
                        </a:lnTo>
                        <a:lnTo>
                          <a:pt x="808" y="54"/>
                        </a:lnTo>
                        <a:lnTo>
                          <a:pt x="803" y="48"/>
                        </a:lnTo>
                        <a:lnTo>
                          <a:pt x="797" y="45"/>
                        </a:lnTo>
                        <a:lnTo>
                          <a:pt x="790" y="45"/>
                        </a:lnTo>
                        <a:lnTo>
                          <a:pt x="783" y="47"/>
                        </a:lnTo>
                        <a:lnTo>
                          <a:pt x="778" y="50"/>
                        </a:lnTo>
                        <a:lnTo>
                          <a:pt x="774" y="56"/>
                        </a:lnTo>
                        <a:lnTo>
                          <a:pt x="774" y="64"/>
                        </a:lnTo>
                        <a:lnTo>
                          <a:pt x="777" y="70"/>
                        </a:lnTo>
                        <a:lnTo>
                          <a:pt x="785" y="78"/>
                        </a:lnTo>
                        <a:lnTo>
                          <a:pt x="774" y="76"/>
                        </a:lnTo>
                        <a:lnTo>
                          <a:pt x="766" y="68"/>
                        </a:lnTo>
                        <a:lnTo>
                          <a:pt x="762" y="54"/>
                        </a:lnTo>
                        <a:lnTo>
                          <a:pt x="762" y="48"/>
                        </a:lnTo>
                        <a:lnTo>
                          <a:pt x="765" y="40"/>
                        </a:lnTo>
                        <a:lnTo>
                          <a:pt x="770" y="31"/>
                        </a:lnTo>
                        <a:lnTo>
                          <a:pt x="777" y="24"/>
                        </a:lnTo>
                        <a:lnTo>
                          <a:pt x="785" y="19"/>
                        </a:lnTo>
                        <a:lnTo>
                          <a:pt x="794" y="16"/>
                        </a:lnTo>
                        <a:lnTo>
                          <a:pt x="803" y="16"/>
                        </a:lnTo>
                        <a:lnTo>
                          <a:pt x="811" y="19"/>
                        </a:lnTo>
                        <a:lnTo>
                          <a:pt x="822" y="23"/>
                        </a:lnTo>
                        <a:lnTo>
                          <a:pt x="828" y="29"/>
                        </a:lnTo>
                        <a:lnTo>
                          <a:pt x="839" y="19"/>
                        </a:lnTo>
                        <a:lnTo>
                          <a:pt x="852" y="10"/>
                        </a:lnTo>
                        <a:lnTo>
                          <a:pt x="867" y="8"/>
                        </a:lnTo>
                        <a:lnTo>
                          <a:pt x="876" y="10"/>
                        </a:lnTo>
                        <a:lnTo>
                          <a:pt x="884" y="13"/>
                        </a:lnTo>
                        <a:lnTo>
                          <a:pt x="864" y="24"/>
                        </a:lnTo>
                        <a:lnTo>
                          <a:pt x="848" y="39"/>
                        </a:lnTo>
                        <a:lnTo>
                          <a:pt x="835" y="56"/>
                        </a:lnTo>
                        <a:lnTo>
                          <a:pt x="824" y="77"/>
                        </a:lnTo>
                        <a:lnTo>
                          <a:pt x="815" y="98"/>
                        </a:lnTo>
                        <a:lnTo>
                          <a:pt x="810" y="122"/>
                        </a:lnTo>
                        <a:lnTo>
                          <a:pt x="807" y="146"/>
                        </a:lnTo>
                        <a:lnTo>
                          <a:pt x="806" y="171"/>
                        </a:lnTo>
                        <a:lnTo>
                          <a:pt x="779" y="171"/>
                        </a:lnTo>
                        <a:lnTo>
                          <a:pt x="777" y="157"/>
                        </a:lnTo>
                        <a:lnTo>
                          <a:pt x="771" y="143"/>
                        </a:lnTo>
                        <a:lnTo>
                          <a:pt x="761" y="127"/>
                        </a:lnTo>
                        <a:lnTo>
                          <a:pt x="748" y="111"/>
                        </a:lnTo>
                        <a:close/>
                      </a:path>
                    </a:pathLst>
                  </a:custGeom>
                  <a:solidFill>
                    <a:srgbClr val="B2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50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9555" cy="13575"/>
                    <a:chOff x="0" y="0"/>
                    <a:chExt cx="9555" cy="13575"/>
                  </a:xfrm>
                </p:grpSpPr>
                <p:sp>
                  <p:nvSpPr>
                    <p:cNvPr id="51" name="Unknown Shape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9135" y="1032"/>
                      <a:ext cx="420" cy="12543"/>
                    </a:xfrm>
                    <a:custGeom>
                      <a:avLst/>
                      <a:gdLst>
                        <a:gd name="T0" fmla="*/ 281 w 334"/>
                        <a:gd name="T1" fmla="*/ 723 h 11317"/>
                        <a:gd name="T2" fmla="*/ 219 w 334"/>
                        <a:gd name="T3" fmla="*/ 619 h 11317"/>
                        <a:gd name="T4" fmla="*/ 169 w 334"/>
                        <a:gd name="T5" fmla="*/ 707 h 11317"/>
                        <a:gd name="T6" fmla="*/ 141 w 334"/>
                        <a:gd name="T7" fmla="*/ 684 h 11317"/>
                        <a:gd name="T8" fmla="*/ 157 w 334"/>
                        <a:gd name="T9" fmla="*/ 583 h 11317"/>
                        <a:gd name="T10" fmla="*/ 310 w 334"/>
                        <a:gd name="T11" fmla="*/ 620 h 11317"/>
                        <a:gd name="T12" fmla="*/ 299 w 334"/>
                        <a:gd name="T13" fmla="*/ 838 h 11317"/>
                        <a:gd name="T14" fmla="*/ 185 w 334"/>
                        <a:gd name="T15" fmla="*/ 5350 h 11317"/>
                        <a:gd name="T16" fmla="*/ 203 w 334"/>
                        <a:gd name="T17" fmla="*/ 715 h 11317"/>
                        <a:gd name="T18" fmla="*/ 248 w 334"/>
                        <a:gd name="T19" fmla="*/ 453 h 11317"/>
                        <a:gd name="T20" fmla="*/ 200 w 334"/>
                        <a:gd name="T21" fmla="*/ 493 h 11317"/>
                        <a:gd name="T22" fmla="*/ 153 w 334"/>
                        <a:gd name="T23" fmla="*/ 376 h 11317"/>
                        <a:gd name="T24" fmla="*/ 132 w 334"/>
                        <a:gd name="T25" fmla="*/ 183 h 11317"/>
                        <a:gd name="T26" fmla="*/ 183 w 334"/>
                        <a:gd name="T27" fmla="*/ 109 h 11317"/>
                        <a:gd name="T28" fmla="*/ 83 w 334"/>
                        <a:gd name="T29" fmla="*/ 111 h 11317"/>
                        <a:gd name="T30" fmla="*/ 153 w 334"/>
                        <a:gd name="T31" fmla="*/ 136 h 11317"/>
                        <a:gd name="T32" fmla="*/ 157 w 334"/>
                        <a:gd name="T33" fmla="*/ 101 h 11317"/>
                        <a:gd name="T34" fmla="*/ 144 w 334"/>
                        <a:gd name="T35" fmla="*/ 166 h 11317"/>
                        <a:gd name="T36" fmla="*/ 60 w 334"/>
                        <a:gd name="T37" fmla="*/ 100 h 11317"/>
                        <a:gd name="T38" fmla="*/ 178 w 334"/>
                        <a:gd name="T39" fmla="*/ 0 h 11317"/>
                        <a:gd name="T40" fmla="*/ 161 w 334"/>
                        <a:gd name="T41" fmla="*/ 31 h 11317"/>
                        <a:gd name="T42" fmla="*/ 154 w 334"/>
                        <a:gd name="T43" fmla="*/ 56 h 11317"/>
                        <a:gd name="T44" fmla="*/ 198 w 334"/>
                        <a:gd name="T45" fmla="*/ 157 h 11317"/>
                        <a:gd name="T46" fmla="*/ 198 w 334"/>
                        <a:gd name="T47" fmla="*/ 179 h 11317"/>
                        <a:gd name="T48" fmla="*/ 269 w 334"/>
                        <a:gd name="T49" fmla="*/ 253 h 11317"/>
                        <a:gd name="T50" fmla="*/ 192 w 334"/>
                        <a:gd name="T51" fmla="*/ 257 h 11317"/>
                        <a:gd name="T52" fmla="*/ 216 w 334"/>
                        <a:gd name="T53" fmla="*/ 260 h 11317"/>
                        <a:gd name="T54" fmla="*/ 236 w 334"/>
                        <a:gd name="T55" fmla="*/ 200 h 11317"/>
                        <a:gd name="T56" fmla="*/ 195 w 334"/>
                        <a:gd name="T57" fmla="*/ 388 h 11317"/>
                        <a:gd name="T58" fmla="*/ 253 w 334"/>
                        <a:gd name="T59" fmla="*/ 352 h 11317"/>
                        <a:gd name="T60" fmla="*/ 289 w 334"/>
                        <a:gd name="T61" fmla="*/ 529 h 11317"/>
                        <a:gd name="T62" fmla="*/ 181 w 334"/>
                        <a:gd name="T63" fmla="*/ 971 h 11317"/>
                        <a:gd name="T64" fmla="*/ 56 w 334"/>
                        <a:gd name="T65" fmla="*/ 10553 h 11317"/>
                        <a:gd name="T66" fmla="*/ 103 w 334"/>
                        <a:gd name="T67" fmla="*/ 10694 h 11317"/>
                        <a:gd name="T68" fmla="*/ 161 w 334"/>
                        <a:gd name="T69" fmla="*/ 10620 h 11317"/>
                        <a:gd name="T70" fmla="*/ 191 w 334"/>
                        <a:gd name="T71" fmla="*/ 10625 h 11317"/>
                        <a:gd name="T72" fmla="*/ 175 w 334"/>
                        <a:gd name="T73" fmla="*/ 10733 h 11317"/>
                        <a:gd name="T74" fmla="*/ 14 w 334"/>
                        <a:gd name="T75" fmla="*/ 10683 h 11317"/>
                        <a:gd name="T76" fmla="*/ 58 w 334"/>
                        <a:gd name="T77" fmla="*/ 10431 h 11317"/>
                        <a:gd name="T78" fmla="*/ 185 w 334"/>
                        <a:gd name="T79" fmla="*/ 10307 h 11317"/>
                        <a:gd name="T80" fmla="*/ 111 w 334"/>
                        <a:gd name="T81" fmla="*/ 10682 h 11317"/>
                        <a:gd name="T82" fmla="*/ 89 w 334"/>
                        <a:gd name="T83" fmla="*/ 10881 h 11317"/>
                        <a:gd name="T84" fmla="*/ 159 w 334"/>
                        <a:gd name="T85" fmla="*/ 10814 h 11317"/>
                        <a:gd name="T86" fmla="*/ 196 w 334"/>
                        <a:gd name="T87" fmla="*/ 11128 h 11317"/>
                        <a:gd name="T88" fmla="*/ 146 w 334"/>
                        <a:gd name="T89" fmla="*/ 11186 h 11317"/>
                        <a:gd name="T90" fmla="*/ 240 w 334"/>
                        <a:gd name="T91" fmla="*/ 11222 h 11317"/>
                        <a:gd name="T92" fmla="*/ 190 w 334"/>
                        <a:gd name="T93" fmla="*/ 11165 h 11317"/>
                        <a:gd name="T94" fmla="*/ 189 w 334"/>
                        <a:gd name="T95" fmla="*/ 11215 h 11317"/>
                        <a:gd name="T96" fmla="*/ 179 w 334"/>
                        <a:gd name="T97" fmla="*/ 11159 h 11317"/>
                        <a:gd name="T98" fmla="*/ 268 w 334"/>
                        <a:gd name="T99" fmla="*/ 11194 h 11317"/>
                        <a:gd name="T100" fmla="*/ 163 w 334"/>
                        <a:gd name="T101" fmla="*/ 11317 h 11317"/>
                        <a:gd name="T102" fmla="*/ 167 w 334"/>
                        <a:gd name="T103" fmla="*/ 11283 h 11317"/>
                        <a:gd name="T104" fmla="*/ 186 w 334"/>
                        <a:gd name="T105" fmla="*/ 11264 h 11317"/>
                        <a:gd name="T106" fmla="*/ 132 w 334"/>
                        <a:gd name="T107" fmla="*/ 11170 h 11317"/>
                        <a:gd name="T108" fmla="*/ 146 w 334"/>
                        <a:gd name="T109" fmla="*/ 11134 h 11317"/>
                        <a:gd name="T110" fmla="*/ 60 w 334"/>
                        <a:gd name="T111" fmla="*/ 11085 h 11317"/>
                        <a:gd name="T112" fmla="*/ 137 w 334"/>
                        <a:gd name="T113" fmla="*/ 11052 h 11317"/>
                        <a:gd name="T114" fmla="*/ 122 w 334"/>
                        <a:gd name="T115" fmla="*/ 11065 h 11317"/>
                        <a:gd name="T116" fmla="*/ 88 w 334"/>
                        <a:gd name="T117" fmla="*/ 11108 h 11317"/>
                        <a:gd name="T118" fmla="*/ 149 w 334"/>
                        <a:gd name="T119" fmla="*/ 11046 h 11317"/>
                        <a:gd name="T120" fmla="*/ 132 w 334"/>
                        <a:gd name="T121" fmla="*/ 10935 h 11317"/>
                        <a:gd name="T122" fmla="*/ 46 w 334"/>
                        <a:gd name="T123" fmla="*/ 10931 h 11317"/>
                        <a:gd name="T124" fmla="*/ 75 w 334"/>
                        <a:gd name="T125" fmla="*/ 10650 h 1131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  <a:cxn ang="0">
                          <a:pos x="T124" y="T125"/>
                        </a:cxn>
                      </a:cxnLst>
                      <a:rect l="0" t="0" r="r" b="b"/>
                      <a:pathLst>
                        <a:path w="334" h="11317">
                          <a:moveTo>
                            <a:pt x="179" y="1014"/>
                          </a:moveTo>
                          <a:lnTo>
                            <a:pt x="192" y="975"/>
                          </a:lnTo>
                          <a:lnTo>
                            <a:pt x="207" y="940"/>
                          </a:lnTo>
                          <a:lnTo>
                            <a:pt x="222" y="907"/>
                          </a:lnTo>
                          <a:lnTo>
                            <a:pt x="236" y="872"/>
                          </a:lnTo>
                          <a:lnTo>
                            <a:pt x="251" y="839"/>
                          </a:lnTo>
                          <a:lnTo>
                            <a:pt x="262" y="802"/>
                          </a:lnTo>
                          <a:lnTo>
                            <a:pt x="273" y="764"/>
                          </a:lnTo>
                          <a:lnTo>
                            <a:pt x="281" y="723"/>
                          </a:lnTo>
                          <a:lnTo>
                            <a:pt x="282" y="707"/>
                          </a:lnTo>
                          <a:lnTo>
                            <a:pt x="281" y="692"/>
                          </a:lnTo>
                          <a:lnTo>
                            <a:pt x="278" y="677"/>
                          </a:lnTo>
                          <a:lnTo>
                            <a:pt x="273" y="662"/>
                          </a:lnTo>
                          <a:lnTo>
                            <a:pt x="265" y="649"/>
                          </a:lnTo>
                          <a:lnTo>
                            <a:pt x="256" y="636"/>
                          </a:lnTo>
                          <a:lnTo>
                            <a:pt x="244" y="628"/>
                          </a:lnTo>
                          <a:lnTo>
                            <a:pt x="231" y="622"/>
                          </a:lnTo>
                          <a:lnTo>
                            <a:pt x="219" y="619"/>
                          </a:lnTo>
                          <a:lnTo>
                            <a:pt x="207" y="620"/>
                          </a:lnTo>
                          <a:lnTo>
                            <a:pt x="198" y="624"/>
                          </a:lnTo>
                          <a:lnTo>
                            <a:pt x="190" y="629"/>
                          </a:lnTo>
                          <a:lnTo>
                            <a:pt x="183" y="639"/>
                          </a:lnTo>
                          <a:lnTo>
                            <a:pt x="179" y="649"/>
                          </a:lnTo>
                          <a:lnTo>
                            <a:pt x="177" y="661"/>
                          </a:lnTo>
                          <a:lnTo>
                            <a:pt x="175" y="674"/>
                          </a:lnTo>
                          <a:lnTo>
                            <a:pt x="173" y="697"/>
                          </a:lnTo>
                          <a:lnTo>
                            <a:pt x="169" y="707"/>
                          </a:lnTo>
                          <a:lnTo>
                            <a:pt x="163" y="715"/>
                          </a:lnTo>
                          <a:lnTo>
                            <a:pt x="156" y="722"/>
                          </a:lnTo>
                          <a:lnTo>
                            <a:pt x="145" y="725"/>
                          </a:lnTo>
                          <a:lnTo>
                            <a:pt x="133" y="725"/>
                          </a:lnTo>
                          <a:lnTo>
                            <a:pt x="119" y="719"/>
                          </a:lnTo>
                          <a:lnTo>
                            <a:pt x="132" y="710"/>
                          </a:lnTo>
                          <a:lnTo>
                            <a:pt x="140" y="701"/>
                          </a:lnTo>
                          <a:lnTo>
                            <a:pt x="142" y="693"/>
                          </a:lnTo>
                          <a:lnTo>
                            <a:pt x="141" y="684"/>
                          </a:lnTo>
                          <a:lnTo>
                            <a:pt x="138" y="676"/>
                          </a:lnTo>
                          <a:lnTo>
                            <a:pt x="134" y="666"/>
                          </a:lnTo>
                          <a:lnTo>
                            <a:pt x="130" y="655"/>
                          </a:lnTo>
                          <a:lnTo>
                            <a:pt x="129" y="643"/>
                          </a:lnTo>
                          <a:lnTo>
                            <a:pt x="129" y="627"/>
                          </a:lnTo>
                          <a:lnTo>
                            <a:pt x="132" y="614"/>
                          </a:lnTo>
                          <a:lnTo>
                            <a:pt x="138" y="602"/>
                          </a:lnTo>
                          <a:lnTo>
                            <a:pt x="146" y="591"/>
                          </a:lnTo>
                          <a:lnTo>
                            <a:pt x="157" y="583"/>
                          </a:lnTo>
                          <a:lnTo>
                            <a:pt x="169" y="577"/>
                          </a:lnTo>
                          <a:lnTo>
                            <a:pt x="182" y="571"/>
                          </a:lnTo>
                          <a:lnTo>
                            <a:pt x="196" y="567"/>
                          </a:lnTo>
                          <a:lnTo>
                            <a:pt x="218" y="566"/>
                          </a:lnTo>
                          <a:lnTo>
                            <a:pt x="241" y="570"/>
                          </a:lnTo>
                          <a:lnTo>
                            <a:pt x="265" y="581"/>
                          </a:lnTo>
                          <a:lnTo>
                            <a:pt x="289" y="596"/>
                          </a:lnTo>
                          <a:lnTo>
                            <a:pt x="301" y="607"/>
                          </a:lnTo>
                          <a:lnTo>
                            <a:pt x="310" y="620"/>
                          </a:lnTo>
                          <a:lnTo>
                            <a:pt x="319" y="633"/>
                          </a:lnTo>
                          <a:lnTo>
                            <a:pt x="326" y="652"/>
                          </a:lnTo>
                          <a:lnTo>
                            <a:pt x="330" y="669"/>
                          </a:lnTo>
                          <a:lnTo>
                            <a:pt x="332" y="690"/>
                          </a:lnTo>
                          <a:lnTo>
                            <a:pt x="334" y="713"/>
                          </a:lnTo>
                          <a:lnTo>
                            <a:pt x="331" y="736"/>
                          </a:lnTo>
                          <a:lnTo>
                            <a:pt x="326" y="761"/>
                          </a:lnTo>
                          <a:lnTo>
                            <a:pt x="319" y="787"/>
                          </a:lnTo>
                          <a:lnTo>
                            <a:pt x="299" y="838"/>
                          </a:lnTo>
                          <a:lnTo>
                            <a:pt x="273" y="887"/>
                          </a:lnTo>
                          <a:lnTo>
                            <a:pt x="248" y="936"/>
                          </a:lnTo>
                          <a:lnTo>
                            <a:pt x="223" y="981"/>
                          </a:lnTo>
                          <a:lnTo>
                            <a:pt x="202" y="1026"/>
                          </a:lnTo>
                          <a:lnTo>
                            <a:pt x="194" y="1047"/>
                          </a:lnTo>
                          <a:lnTo>
                            <a:pt x="189" y="1067"/>
                          </a:lnTo>
                          <a:lnTo>
                            <a:pt x="185" y="1085"/>
                          </a:lnTo>
                          <a:lnTo>
                            <a:pt x="185" y="5343"/>
                          </a:lnTo>
                          <a:lnTo>
                            <a:pt x="185" y="5350"/>
                          </a:lnTo>
                          <a:lnTo>
                            <a:pt x="148" y="5350"/>
                          </a:lnTo>
                          <a:lnTo>
                            <a:pt x="148" y="1011"/>
                          </a:lnTo>
                          <a:lnTo>
                            <a:pt x="150" y="975"/>
                          </a:lnTo>
                          <a:lnTo>
                            <a:pt x="153" y="944"/>
                          </a:lnTo>
                          <a:lnTo>
                            <a:pt x="157" y="912"/>
                          </a:lnTo>
                          <a:lnTo>
                            <a:pt x="166" y="855"/>
                          </a:lnTo>
                          <a:lnTo>
                            <a:pt x="178" y="804"/>
                          </a:lnTo>
                          <a:lnTo>
                            <a:pt x="190" y="758"/>
                          </a:lnTo>
                          <a:lnTo>
                            <a:pt x="203" y="715"/>
                          </a:lnTo>
                          <a:lnTo>
                            <a:pt x="214" y="674"/>
                          </a:lnTo>
                          <a:lnTo>
                            <a:pt x="223" y="635"/>
                          </a:lnTo>
                          <a:lnTo>
                            <a:pt x="229" y="595"/>
                          </a:lnTo>
                          <a:lnTo>
                            <a:pt x="236" y="558"/>
                          </a:lnTo>
                          <a:lnTo>
                            <a:pt x="240" y="541"/>
                          </a:lnTo>
                          <a:lnTo>
                            <a:pt x="243" y="524"/>
                          </a:lnTo>
                          <a:lnTo>
                            <a:pt x="247" y="495"/>
                          </a:lnTo>
                          <a:lnTo>
                            <a:pt x="249" y="471"/>
                          </a:lnTo>
                          <a:lnTo>
                            <a:pt x="248" y="453"/>
                          </a:lnTo>
                          <a:lnTo>
                            <a:pt x="247" y="445"/>
                          </a:lnTo>
                          <a:lnTo>
                            <a:pt x="245" y="439"/>
                          </a:lnTo>
                          <a:lnTo>
                            <a:pt x="241" y="437"/>
                          </a:lnTo>
                          <a:lnTo>
                            <a:pt x="237" y="437"/>
                          </a:lnTo>
                          <a:lnTo>
                            <a:pt x="229" y="439"/>
                          </a:lnTo>
                          <a:lnTo>
                            <a:pt x="223" y="447"/>
                          </a:lnTo>
                          <a:lnTo>
                            <a:pt x="214" y="471"/>
                          </a:lnTo>
                          <a:lnTo>
                            <a:pt x="208" y="483"/>
                          </a:lnTo>
                          <a:lnTo>
                            <a:pt x="200" y="493"/>
                          </a:lnTo>
                          <a:lnTo>
                            <a:pt x="191" y="501"/>
                          </a:lnTo>
                          <a:lnTo>
                            <a:pt x="179" y="504"/>
                          </a:lnTo>
                          <a:lnTo>
                            <a:pt x="173" y="503"/>
                          </a:lnTo>
                          <a:lnTo>
                            <a:pt x="167" y="499"/>
                          </a:lnTo>
                          <a:lnTo>
                            <a:pt x="163" y="492"/>
                          </a:lnTo>
                          <a:lnTo>
                            <a:pt x="159" y="484"/>
                          </a:lnTo>
                          <a:lnTo>
                            <a:pt x="156" y="462"/>
                          </a:lnTo>
                          <a:lnTo>
                            <a:pt x="153" y="433"/>
                          </a:lnTo>
                          <a:lnTo>
                            <a:pt x="153" y="376"/>
                          </a:lnTo>
                          <a:lnTo>
                            <a:pt x="154" y="351"/>
                          </a:lnTo>
                          <a:lnTo>
                            <a:pt x="154" y="268"/>
                          </a:lnTo>
                          <a:lnTo>
                            <a:pt x="153" y="236"/>
                          </a:lnTo>
                          <a:lnTo>
                            <a:pt x="153" y="216"/>
                          </a:lnTo>
                          <a:lnTo>
                            <a:pt x="152" y="206"/>
                          </a:lnTo>
                          <a:lnTo>
                            <a:pt x="146" y="196"/>
                          </a:lnTo>
                          <a:lnTo>
                            <a:pt x="136" y="188"/>
                          </a:lnTo>
                          <a:lnTo>
                            <a:pt x="119" y="183"/>
                          </a:lnTo>
                          <a:lnTo>
                            <a:pt x="132" y="183"/>
                          </a:lnTo>
                          <a:lnTo>
                            <a:pt x="145" y="181"/>
                          </a:lnTo>
                          <a:lnTo>
                            <a:pt x="157" y="177"/>
                          </a:lnTo>
                          <a:lnTo>
                            <a:pt x="167" y="171"/>
                          </a:lnTo>
                          <a:lnTo>
                            <a:pt x="175" y="163"/>
                          </a:lnTo>
                          <a:lnTo>
                            <a:pt x="183" y="154"/>
                          </a:lnTo>
                          <a:lnTo>
                            <a:pt x="187" y="144"/>
                          </a:lnTo>
                          <a:lnTo>
                            <a:pt x="189" y="132"/>
                          </a:lnTo>
                          <a:lnTo>
                            <a:pt x="187" y="120"/>
                          </a:lnTo>
                          <a:lnTo>
                            <a:pt x="183" y="109"/>
                          </a:lnTo>
                          <a:lnTo>
                            <a:pt x="178" y="100"/>
                          </a:lnTo>
                          <a:lnTo>
                            <a:pt x="171" y="92"/>
                          </a:lnTo>
                          <a:lnTo>
                            <a:pt x="154" y="83"/>
                          </a:lnTo>
                          <a:lnTo>
                            <a:pt x="134" y="78"/>
                          </a:lnTo>
                          <a:lnTo>
                            <a:pt x="116" y="81"/>
                          </a:lnTo>
                          <a:lnTo>
                            <a:pt x="97" y="89"/>
                          </a:lnTo>
                          <a:lnTo>
                            <a:pt x="91" y="95"/>
                          </a:lnTo>
                          <a:lnTo>
                            <a:pt x="86" y="103"/>
                          </a:lnTo>
                          <a:lnTo>
                            <a:pt x="83" y="111"/>
                          </a:lnTo>
                          <a:lnTo>
                            <a:pt x="82" y="121"/>
                          </a:lnTo>
                          <a:lnTo>
                            <a:pt x="84" y="137"/>
                          </a:lnTo>
                          <a:lnTo>
                            <a:pt x="92" y="147"/>
                          </a:lnTo>
                          <a:lnTo>
                            <a:pt x="104" y="154"/>
                          </a:lnTo>
                          <a:lnTo>
                            <a:pt x="119" y="157"/>
                          </a:lnTo>
                          <a:lnTo>
                            <a:pt x="130" y="155"/>
                          </a:lnTo>
                          <a:lnTo>
                            <a:pt x="142" y="151"/>
                          </a:lnTo>
                          <a:lnTo>
                            <a:pt x="150" y="145"/>
                          </a:lnTo>
                          <a:lnTo>
                            <a:pt x="153" y="136"/>
                          </a:lnTo>
                          <a:lnTo>
                            <a:pt x="145" y="134"/>
                          </a:lnTo>
                          <a:lnTo>
                            <a:pt x="140" y="130"/>
                          </a:lnTo>
                          <a:lnTo>
                            <a:pt x="134" y="125"/>
                          </a:lnTo>
                          <a:lnTo>
                            <a:pt x="133" y="120"/>
                          </a:lnTo>
                          <a:lnTo>
                            <a:pt x="134" y="112"/>
                          </a:lnTo>
                          <a:lnTo>
                            <a:pt x="138" y="107"/>
                          </a:lnTo>
                          <a:lnTo>
                            <a:pt x="144" y="101"/>
                          </a:lnTo>
                          <a:lnTo>
                            <a:pt x="150" y="100"/>
                          </a:lnTo>
                          <a:lnTo>
                            <a:pt x="157" y="101"/>
                          </a:lnTo>
                          <a:lnTo>
                            <a:pt x="163" y="105"/>
                          </a:lnTo>
                          <a:lnTo>
                            <a:pt x="167" y="111"/>
                          </a:lnTo>
                          <a:lnTo>
                            <a:pt x="169" y="117"/>
                          </a:lnTo>
                          <a:lnTo>
                            <a:pt x="169" y="124"/>
                          </a:lnTo>
                          <a:lnTo>
                            <a:pt x="167" y="132"/>
                          </a:lnTo>
                          <a:lnTo>
                            <a:pt x="165" y="141"/>
                          </a:lnTo>
                          <a:lnTo>
                            <a:pt x="161" y="150"/>
                          </a:lnTo>
                          <a:lnTo>
                            <a:pt x="153" y="158"/>
                          </a:lnTo>
                          <a:lnTo>
                            <a:pt x="144" y="166"/>
                          </a:lnTo>
                          <a:lnTo>
                            <a:pt x="132" y="171"/>
                          </a:lnTo>
                          <a:lnTo>
                            <a:pt x="116" y="173"/>
                          </a:lnTo>
                          <a:lnTo>
                            <a:pt x="100" y="171"/>
                          </a:lnTo>
                          <a:lnTo>
                            <a:pt x="88" y="166"/>
                          </a:lnTo>
                          <a:lnTo>
                            <a:pt x="79" y="158"/>
                          </a:lnTo>
                          <a:lnTo>
                            <a:pt x="72" y="147"/>
                          </a:lnTo>
                          <a:lnTo>
                            <a:pt x="67" y="137"/>
                          </a:lnTo>
                          <a:lnTo>
                            <a:pt x="63" y="124"/>
                          </a:lnTo>
                          <a:lnTo>
                            <a:pt x="60" y="100"/>
                          </a:lnTo>
                          <a:lnTo>
                            <a:pt x="62" y="89"/>
                          </a:lnTo>
                          <a:lnTo>
                            <a:pt x="67" y="74"/>
                          </a:lnTo>
                          <a:lnTo>
                            <a:pt x="75" y="59"/>
                          </a:lnTo>
                          <a:lnTo>
                            <a:pt x="87" y="43"/>
                          </a:lnTo>
                          <a:lnTo>
                            <a:pt x="101" y="27"/>
                          </a:lnTo>
                          <a:lnTo>
                            <a:pt x="122" y="15"/>
                          </a:lnTo>
                          <a:lnTo>
                            <a:pt x="145" y="5"/>
                          </a:lnTo>
                          <a:lnTo>
                            <a:pt x="171" y="0"/>
                          </a:lnTo>
                          <a:lnTo>
                            <a:pt x="178" y="0"/>
                          </a:lnTo>
                          <a:lnTo>
                            <a:pt x="183" y="4"/>
                          </a:lnTo>
                          <a:lnTo>
                            <a:pt x="189" y="8"/>
                          </a:lnTo>
                          <a:lnTo>
                            <a:pt x="190" y="14"/>
                          </a:lnTo>
                          <a:lnTo>
                            <a:pt x="189" y="22"/>
                          </a:lnTo>
                          <a:lnTo>
                            <a:pt x="186" y="27"/>
                          </a:lnTo>
                          <a:lnTo>
                            <a:pt x="182" y="33"/>
                          </a:lnTo>
                          <a:lnTo>
                            <a:pt x="175" y="35"/>
                          </a:lnTo>
                          <a:lnTo>
                            <a:pt x="167" y="34"/>
                          </a:lnTo>
                          <a:lnTo>
                            <a:pt x="161" y="31"/>
                          </a:lnTo>
                          <a:lnTo>
                            <a:pt x="157" y="25"/>
                          </a:lnTo>
                          <a:lnTo>
                            <a:pt x="154" y="18"/>
                          </a:lnTo>
                          <a:lnTo>
                            <a:pt x="148" y="21"/>
                          </a:lnTo>
                          <a:lnTo>
                            <a:pt x="141" y="29"/>
                          </a:lnTo>
                          <a:lnTo>
                            <a:pt x="140" y="34"/>
                          </a:lnTo>
                          <a:lnTo>
                            <a:pt x="140" y="39"/>
                          </a:lnTo>
                          <a:lnTo>
                            <a:pt x="142" y="46"/>
                          </a:lnTo>
                          <a:lnTo>
                            <a:pt x="148" y="52"/>
                          </a:lnTo>
                          <a:lnTo>
                            <a:pt x="154" y="56"/>
                          </a:lnTo>
                          <a:lnTo>
                            <a:pt x="162" y="62"/>
                          </a:lnTo>
                          <a:lnTo>
                            <a:pt x="171" y="68"/>
                          </a:lnTo>
                          <a:lnTo>
                            <a:pt x="181" y="76"/>
                          </a:lnTo>
                          <a:lnTo>
                            <a:pt x="189" y="88"/>
                          </a:lnTo>
                          <a:lnTo>
                            <a:pt x="196" y="100"/>
                          </a:lnTo>
                          <a:lnTo>
                            <a:pt x="202" y="116"/>
                          </a:lnTo>
                          <a:lnTo>
                            <a:pt x="203" y="134"/>
                          </a:lnTo>
                          <a:lnTo>
                            <a:pt x="202" y="146"/>
                          </a:lnTo>
                          <a:lnTo>
                            <a:pt x="198" y="157"/>
                          </a:lnTo>
                          <a:lnTo>
                            <a:pt x="192" y="166"/>
                          </a:lnTo>
                          <a:lnTo>
                            <a:pt x="186" y="173"/>
                          </a:lnTo>
                          <a:lnTo>
                            <a:pt x="171" y="183"/>
                          </a:lnTo>
                          <a:lnTo>
                            <a:pt x="158" y="187"/>
                          </a:lnTo>
                          <a:lnTo>
                            <a:pt x="163" y="191"/>
                          </a:lnTo>
                          <a:lnTo>
                            <a:pt x="167" y="198"/>
                          </a:lnTo>
                          <a:lnTo>
                            <a:pt x="177" y="191"/>
                          </a:lnTo>
                          <a:lnTo>
                            <a:pt x="186" y="184"/>
                          </a:lnTo>
                          <a:lnTo>
                            <a:pt x="198" y="179"/>
                          </a:lnTo>
                          <a:lnTo>
                            <a:pt x="212" y="177"/>
                          </a:lnTo>
                          <a:lnTo>
                            <a:pt x="224" y="178"/>
                          </a:lnTo>
                          <a:lnTo>
                            <a:pt x="236" y="182"/>
                          </a:lnTo>
                          <a:lnTo>
                            <a:pt x="248" y="188"/>
                          </a:lnTo>
                          <a:lnTo>
                            <a:pt x="259" y="198"/>
                          </a:lnTo>
                          <a:lnTo>
                            <a:pt x="270" y="219"/>
                          </a:lnTo>
                          <a:lnTo>
                            <a:pt x="272" y="225"/>
                          </a:lnTo>
                          <a:lnTo>
                            <a:pt x="273" y="232"/>
                          </a:lnTo>
                          <a:lnTo>
                            <a:pt x="269" y="253"/>
                          </a:lnTo>
                          <a:lnTo>
                            <a:pt x="261" y="270"/>
                          </a:lnTo>
                          <a:lnTo>
                            <a:pt x="255" y="277"/>
                          </a:lnTo>
                          <a:lnTo>
                            <a:pt x="247" y="281"/>
                          </a:lnTo>
                          <a:lnTo>
                            <a:pt x="237" y="284"/>
                          </a:lnTo>
                          <a:lnTo>
                            <a:pt x="227" y="284"/>
                          </a:lnTo>
                          <a:lnTo>
                            <a:pt x="212" y="281"/>
                          </a:lnTo>
                          <a:lnTo>
                            <a:pt x="202" y="276"/>
                          </a:lnTo>
                          <a:lnTo>
                            <a:pt x="195" y="266"/>
                          </a:lnTo>
                          <a:lnTo>
                            <a:pt x="192" y="257"/>
                          </a:lnTo>
                          <a:lnTo>
                            <a:pt x="192" y="245"/>
                          </a:lnTo>
                          <a:lnTo>
                            <a:pt x="198" y="236"/>
                          </a:lnTo>
                          <a:lnTo>
                            <a:pt x="207" y="229"/>
                          </a:lnTo>
                          <a:lnTo>
                            <a:pt x="214" y="228"/>
                          </a:lnTo>
                          <a:lnTo>
                            <a:pt x="220" y="229"/>
                          </a:lnTo>
                          <a:lnTo>
                            <a:pt x="211" y="236"/>
                          </a:lnTo>
                          <a:lnTo>
                            <a:pt x="208" y="244"/>
                          </a:lnTo>
                          <a:lnTo>
                            <a:pt x="210" y="252"/>
                          </a:lnTo>
                          <a:lnTo>
                            <a:pt x="216" y="260"/>
                          </a:lnTo>
                          <a:lnTo>
                            <a:pt x="227" y="262"/>
                          </a:lnTo>
                          <a:lnTo>
                            <a:pt x="239" y="258"/>
                          </a:lnTo>
                          <a:lnTo>
                            <a:pt x="244" y="254"/>
                          </a:lnTo>
                          <a:lnTo>
                            <a:pt x="248" y="248"/>
                          </a:lnTo>
                          <a:lnTo>
                            <a:pt x="251" y="240"/>
                          </a:lnTo>
                          <a:lnTo>
                            <a:pt x="252" y="229"/>
                          </a:lnTo>
                          <a:lnTo>
                            <a:pt x="251" y="219"/>
                          </a:lnTo>
                          <a:lnTo>
                            <a:pt x="244" y="210"/>
                          </a:lnTo>
                          <a:lnTo>
                            <a:pt x="236" y="200"/>
                          </a:lnTo>
                          <a:lnTo>
                            <a:pt x="227" y="195"/>
                          </a:lnTo>
                          <a:lnTo>
                            <a:pt x="216" y="194"/>
                          </a:lnTo>
                          <a:lnTo>
                            <a:pt x="204" y="195"/>
                          </a:lnTo>
                          <a:lnTo>
                            <a:pt x="194" y="202"/>
                          </a:lnTo>
                          <a:lnTo>
                            <a:pt x="185" y="215"/>
                          </a:lnTo>
                          <a:lnTo>
                            <a:pt x="185" y="373"/>
                          </a:lnTo>
                          <a:lnTo>
                            <a:pt x="186" y="381"/>
                          </a:lnTo>
                          <a:lnTo>
                            <a:pt x="190" y="386"/>
                          </a:lnTo>
                          <a:lnTo>
                            <a:pt x="195" y="388"/>
                          </a:lnTo>
                          <a:lnTo>
                            <a:pt x="200" y="386"/>
                          </a:lnTo>
                          <a:lnTo>
                            <a:pt x="203" y="383"/>
                          </a:lnTo>
                          <a:lnTo>
                            <a:pt x="204" y="376"/>
                          </a:lnTo>
                          <a:lnTo>
                            <a:pt x="206" y="369"/>
                          </a:lnTo>
                          <a:lnTo>
                            <a:pt x="208" y="363"/>
                          </a:lnTo>
                          <a:lnTo>
                            <a:pt x="214" y="356"/>
                          </a:lnTo>
                          <a:lnTo>
                            <a:pt x="223" y="352"/>
                          </a:lnTo>
                          <a:lnTo>
                            <a:pt x="237" y="350"/>
                          </a:lnTo>
                          <a:lnTo>
                            <a:pt x="253" y="352"/>
                          </a:lnTo>
                          <a:lnTo>
                            <a:pt x="266" y="359"/>
                          </a:lnTo>
                          <a:lnTo>
                            <a:pt x="277" y="371"/>
                          </a:lnTo>
                          <a:lnTo>
                            <a:pt x="285" y="385"/>
                          </a:lnTo>
                          <a:lnTo>
                            <a:pt x="290" y="401"/>
                          </a:lnTo>
                          <a:lnTo>
                            <a:pt x="294" y="418"/>
                          </a:lnTo>
                          <a:lnTo>
                            <a:pt x="297" y="434"/>
                          </a:lnTo>
                          <a:lnTo>
                            <a:pt x="297" y="449"/>
                          </a:lnTo>
                          <a:lnTo>
                            <a:pt x="294" y="491"/>
                          </a:lnTo>
                          <a:lnTo>
                            <a:pt x="289" y="529"/>
                          </a:lnTo>
                          <a:lnTo>
                            <a:pt x="282" y="565"/>
                          </a:lnTo>
                          <a:lnTo>
                            <a:pt x="274" y="599"/>
                          </a:lnTo>
                          <a:lnTo>
                            <a:pt x="256" y="666"/>
                          </a:lnTo>
                          <a:lnTo>
                            <a:pt x="235" y="730"/>
                          </a:lnTo>
                          <a:lnTo>
                            <a:pt x="214" y="792"/>
                          </a:lnTo>
                          <a:lnTo>
                            <a:pt x="196" y="861"/>
                          </a:lnTo>
                          <a:lnTo>
                            <a:pt x="190" y="895"/>
                          </a:lnTo>
                          <a:lnTo>
                            <a:pt x="185" y="932"/>
                          </a:lnTo>
                          <a:lnTo>
                            <a:pt x="181" y="971"/>
                          </a:lnTo>
                          <a:lnTo>
                            <a:pt x="179" y="1014"/>
                          </a:lnTo>
                          <a:close/>
                          <a:moveTo>
                            <a:pt x="153" y="10303"/>
                          </a:moveTo>
                          <a:lnTo>
                            <a:pt x="140" y="10341"/>
                          </a:lnTo>
                          <a:lnTo>
                            <a:pt x="125" y="10376"/>
                          </a:lnTo>
                          <a:lnTo>
                            <a:pt x="109" y="10410"/>
                          </a:lnTo>
                          <a:lnTo>
                            <a:pt x="95" y="10444"/>
                          </a:lnTo>
                          <a:lnTo>
                            <a:pt x="80" y="10477"/>
                          </a:lnTo>
                          <a:lnTo>
                            <a:pt x="67" y="10514"/>
                          </a:lnTo>
                          <a:lnTo>
                            <a:pt x="56" y="10553"/>
                          </a:lnTo>
                          <a:lnTo>
                            <a:pt x="49" y="10593"/>
                          </a:lnTo>
                          <a:lnTo>
                            <a:pt x="49" y="10609"/>
                          </a:lnTo>
                          <a:lnTo>
                            <a:pt x="50" y="10625"/>
                          </a:lnTo>
                          <a:lnTo>
                            <a:pt x="53" y="10641"/>
                          </a:lnTo>
                          <a:lnTo>
                            <a:pt x="59" y="10656"/>
                          </a:lnTo>
                          <a:lnTo>
                            <a:pt x="67" y="10667"/>
                          </a:lnTo>
                          <a:lnTo>
                            <a:pt x="76" y="10679"/>
                          </a:lnTo>
                          <a:lnTo>
                            <a:pt x="88" y="10689"/>
                          </a:lnTo>
                          <a:lnTo>
                            <a:pt x="103" y="10694"/>
                          </a:lnTo>
                          <a:lnTo>
                            <a:pt x="116" y="10696"/>
                          </a:lnTo>
                          <a:lnTo>
                            <a:pt x="126" y="10696"/>
                          </a:lnTo>
                          <a:lnTo>
                            <a:pt x="136" y="10692"/>
                          </a:lnTo>
                          <a:lnTo>
                            <a:pt x="144" y="10687"/>
                          </a:lnTo>
                          <a:lnTo>
                            <a:pt x="149" y="10679"/>
                          </a:lnTo>
                          <a:lnTo>
                            <a:pt x="154" y="10670"/>
                          </a:lnTo>
                          <a:lnTo>
                            <a:pt x="157" y="10657"/>
                          </a:lnTo>
                          <a:lnTo>
                            <a:pt x="158" y="10644"/>
                          </a:lnTo>
                          <a:lnTo>
                            <a:pt x="161" y="10620"/>
                          </a:lnTo>
                          <a:lnTo>
                            <a:pt x="165" y="10611"/>
                          </a:lnTo>
                          <a:lnTo>
                            <a:pt x="170" y="10601"/>
                          </a:lnTo>
                          <a:lnTo>
                            <a:pt x="178" y="10596"/>
                          </a:lnTo>
                          <a:lnTo>
                            <a:pt x="187" y="10592"/>
                          </a:lnTo>
                          <a:lnTo>
                            <a:pt x="199" y="10593"/>
                          </a:lnTo>
                          <a:lnTo>
                            <a:pt x="214" y="10597"/>
                          </a:lnTo>
                          <a:lnTo>
                            <a:pt x="200" y="10607"/>
                          </a:lnTo>
                          <a:lnTo>
                            <a:pt x="194" y="10616"/>
                          </a:lnTo>
                          <a:lnTo>
                            <a:pt x="191" y="10625"/>
                          </a:lnTo>
                          <a:lnTo>
                            <a:pt x="191" y="10633"/>
                          </a:lnTo>
                          <a:lnTo>
                            <a:pt x="198" y="10652"/>
                          </a:lnTo>
                          <a:lnTo>
                            <a:pt x="200" y="10663"/>
                          </a:lnTo>
                          <a:lnTo>
                            <a:pt x="203" y="10677"/>
                          </a:lnTo>
                          <a:lnTo>
                            <a:pt x="203" y="10691"/>
                          </a:lnTo>
                          <a:lnTo>
                            <a:pt x="200" y="10704"/>
                          </a:lnTo>
                          <a:lnTo>
                            <a:pt x="194" y="10716"/>
                          </a:lnTo>
                          <a:lnTo>
                            <a:pt x="186" y="10726"/>
                          </a:lnTo>
                          <a:lnTo>
                            <a:pt x="175" y="10733"/>
                          </a:lnTo>
                          <a:lnTo>
                            <a:pt x="163" y="10740"/>
                          </a:lnTo>
                          <a:lnTo>
                            <a:pt x="136" y="10749"/>
                          </a:lnTo>
                          <a:lnTo>
                            <a:pt x="115" y="10751"/>
                          </a:lnTo>
                          <a:lnTo>
                            <a:pt x="91" y="10745"/>
                          </a:lnTo>
                          <a:lnTo>
                            <a:pt x="66" y="10736"/>
                          </a:lnTo>
                          <a:lnTo>
                            <a:pt x="42" y="10720"/>
                          </a:lnTo>
                          <a:lnTo>
                            <a:pt x="31" y="10710"/>
                          </a:lnTo>
                          <a:lnTo>
                            <a:pt x="22" y="10698"/>
                          </a:lnTo>
                          <a:lnTo>
                            <a:pt x="14" y="10683"/>
                          </a:lnTo>
                          <a:lnTo>
                            <a:pt x="8" y="10666"/>
                          </a:lnTo>
                          <a:lnTo>
                            <a:pt x="2" y="10649"/>
                          </a:lnTo>
                          <a:lnTo>
                            <a:pt x="0" y="10629"/>
                          </a:lnTo>
                          <a:lnTo>
                            <a:pt x="0" y="10607"/>
                          </a:lnTo>
                          <a:lnTo>
                            <a:pt x="2" y="10583"/>
                          </a:lnTo>
                          <a:lnTo>
                            <a:pt x="8" y="10558"/>
                          </a:lnTo>
                          <a:lnTo>
                            <a:pt x="14" y="10531"/>
                          </a:lnTo>
                          <a:lnTo>
                            <a:pt x="34" y="10480"/>
                          </a:lnTo>
                          <a:lnTo>
                            <a:pt x="58" y="10431"/>
                          </a:lnTo>
                          <a:lnTo>
                            <a:pt x="84" y="10382"/>
                          </a:lnTo>
                          <a:lnTo>
                            <a:pt x="108" y="10336"/>
                          </a:lnTo>
                          <a:lnTo>
                            <a:pt x="130" y="10292"/>
                          </a:lnTo>
                          <a:lnTo>
                            <a:pt x="138" y="10271"/>
                          </a:lnTo>
                          <a:lnTo>
                            <a:pt x="144" y="10251"/>
                          </a:lnTo>
                          <a:lnTo>
                            <a:pt x="148" y="10233"/>
                          </a:lnTo>
                          <a:lnTo>
                            <a:pt x="148" y="5350"/>
                          </a:lnTo>
                          <a:lnTo>
                            <a:pt x="185" y="5350"/>
                          </a:lnTo>
                          <a:lnTo>
                            <a:pt x="185" y="10307"/>
                          </a:lnTo>
                          <a:lnTo>
                            <a:pt x="182" y="10341"/>
                          </a:lnTo>
                          <a:lnTo>
                            <a:pt x="179" y="10373"/>
                          </a:lnTo>
                          <a:lnTo>
                            <a:pt x="175" y="10405"/>
                          </a:lnTo>
                          <a:lnTo>
                            <a:pt x="166" y="10461"/>
                          </a:lnTo>
                          <a:lnTo>
                            <a:pt x="154" y="10513"/>
                          </a:lnTo>
                          <a:lnTo>
                            <a:pt x="142" y="10559"/>
                          </a:lnTo>
                          <a:lnTo>
                            <a:pt x="130" y="10601"/>
                          </a:lnTo>
                          <a:lnTo>
                            <a:pt x="120" y="10642"/>
                          </a:lnTo>
                          <a:lnTo>
                            <a:pt x="111" y="10682"/>
                          </a:lnTo>
                          <a:lnTo>
                            <a:pt x="103" y="10722"/>
                          </a:lnTo>
                          <a:lnTo>
                            <a:pt x="96" y="10760"/>
                          </a:lnTo>
                          <a:lnTo>
                            <a:pt x="89" y="10793"/>
                          </a:lnTo>
                          <a:lnTo>
                            <a:pt x="84" y="10823"/>
                          </a:lnTo>
                          <a:lnTo>
                            <a:pt x="83" y="10847"/>
                          </a:lnTo>
                          <a:lnTo>
                            <a:pt x="83" y="10867"/>
                          </a:lnTo>
                          <a:lnTo>
                            <a:pt x="84" y="10873"/>
                          </a:lnTo>
                          <a:lnTo>
                            <a:pt x="86" y="10879"/>
                          </a:lnTo>
                          <a:lnTo>
                            <a:pt x="89" y="10881"/>
                          </a:lnTo>
                          <a:lnTo>
                            <a:pt x="93" y="10883"/>
                          </a:lnTo>
                          <a:lnTo>
                            <a:pt x="103" y="10879"/>
                          </a:lnTo>
                          <a:lnTo>
                            <a:pt x="109" y="10871"/>
                          </a:lnTo>
                          <a:lnTo>
                            <a:pt x="120" y="10847"/>
                          </a:lnTo>
                          <a:lnTo>
                            <a:pt x="125" y="10835"/>
                          </a:lnTo>
                          <a:lnTo>
                            <a:pt x="132" y="10825"/>
                          </a:lnTo>
                          <a:lnTo>
                            <a:pt x="141" y="10817"/>
                          </a:lnTo>
                          <a:lnTo>
                            <a:pt x="153" y="10813"/>
                          </a:lnTo>
                          <a:lnTo>
                            <a:pt x="159" y="10814"/>
                          </a:lnTo>
                          <a:lnTo>
                            <a:pt x="165" y="10818"/>
                          </a:lnTo>
                          <a:lnTo>
                            <a:pt x="169" y="10825"/>
                          </a:lnTo>
                          <a:lnTo>
                            <a:pt x="173" y="10832"/>
                          </a:lnTo>
                          <a:lnTo>
                            <a:pt x="177" y="10856"/>
                          </a:lnTo>
                          <a:lnTo>
                            <a:pt x="179" y="10884"/>
                          </a:lnTo>
                          <a:lnTo>
                            <a:pt x="179" y="11102"/>
                          </a:lnTo>
                          <a:lnTo>
                            <a:pt x="181" y="11112"/>
                          </a:lnTo>
                          <a:lnTo>
                            <a:pt x="186" y="11120"/>
                          </a:lnTo>
                          <a:lnTo>
                            <a:pt x="196" y="11128"/>
                          </a:lnTo>
                          <a:lnTo>
                            <a:pt x="214" y="11134"/>
                          </a:lnTo>
                          <a:lnTo>
                            <a:pt x="200" y="11134"/>
                          </a:lnTo>
                          <a:lnTo>
                            <a:pt x="189" y="11136"/>
                          </a:lnTo>
                          <a:lnTo>
                            <a:pt x="177" y="11140"/>
                          </a:lnTo>
                          <a:lnTo>
                            <a:pt x="166" y="11145"/>
                          </a:lnTo>
                          <a:lnTo>
                            <a:pt x="157" y="11153"/>
                          </a:lnTo>
                          <a:lnTo>
                            <a:pt x="150" y="11163"/>
                          </a:lnTo>
                          <a:lnTo>
                            <a:pt x="148" y="11173"/>
                          </a:lnTo>
                          <a:lnTo>
                            <a:pt x="146" y="11186"/>
                          </a:lnTo>
                          <a:lnTo>
                            <a:pt x="148" y="11198"/>
                          </a:lnTo>
                          <a:lnTo>
                            <a:pt x="150" y="11209"/>
                          </a:lnTo>
                          <a:lnTo>
                            <a:pt x="156" y="11217"/>
                          </a:lnTo>
                          <a:lnTo>
                            <a:pt x="162" y="11225"/>
                          </a:lnTo>
                          <a:lnTo>
                            <a:pt x="179" y="11235"/>
                          </a:lnTo>
                          <a:lnTo>
                            <a:pt x="198" y="11239"/>
                          </a:lnTo>
                          <a:lnTo>
                            <a:pt x="216" y="11237"/>
                          </a:lnTo>
                          <a:lnTo>
                            <a:pt x="233" y="11230"/>
                          </a:lnTo>
                          <a:lnTo>
                            <a:pt x="240" y="11222"/>
                          </a:lnTo>
                          <a:lnTo>
                            <a:pt x="245" y="11215"/>
                          </a:lnTo>
                          <a:lnTo>
                            <a:pt x="248" y="11206"/>
                          </a:lnTo>
                          <a:lnTo>
                            <a:pt x="249" y="11197"/>
                          </a:lnTo>
                          <a:lnTo>
                            <a:pt x="247" y="11181"/>
                          </a:lnTo>
                          <a:lnTo>
                            <a:pt x="239" y="11170"/>
                          </a:lnTo>
                          <a:lnTo>
                            <a:pt x="227" y="11164"/>
                          </a:lnTo>
                          <a:lnTo>
                            <a:pt x="215" y="11161"/>
                          </a:lnTo>
                          <a:lnTo>
                            <a:pt x="202" y="11161"/>
                          </a:lnTo>
                          <a:lnTo>
                            <a:pt x="190" y="11165"/>
                          </a:lnTo>
                          <a:lnTo>
                            <a:pt x="182" y="11172"/>
                          </a:lnTo>
                          <a:lnTo>
                            <a:pt x="179" y="11180"/>
                          </a:lnTo>
                          <a:lnTo>
                            <a:pt x="187" y="11181"/>
                          </a:lnTo>
                          <a:lnTo>
                            <a:pt x="194" y="11186"/>
                          </a:lnTo>
                          <a:lnTo>
                            <a:pt x="198" y="11192"/>
                          </a:lnTo>
                          <a:lnTo>
                            <a:pt x="199" y="11200"/>
                          </a:lnTo>
                          <a:lnTo>
                            <a:pt x="198" y="11206"/>
                          </a:lnTo>
                          <a:lnTo>
                            <a:pt x="195" y="11211"/>
                          </a:lnTo>
                          <a:lnTo>
                            <a:pt x="189" y="11215"/>
                          </a:lnTo>
                          <a:lnTo>
                            <a:pt x="182" y="11217"/>
                          </a:lnTo>
                          <a:lnTo>
                            <a:pt x="175" y="11215"/>
                          </a:lnTo>
                          <a:lnTo>
                            <a:pt x="169" y="11213"/>
                          </a:lnTo>
                          <a:lnTo>
                            <a:pt x="165" y="11206"/>
                          </a:lnTo>
                          <a:lnTo>
                            <a:pt x="163" y="11200"/>
                          </a:lnTo>
                          <a:lnTo>
                            <a:pt x="163" y="11193"/>
                          </a:lnTo>
                          <a:lnTo>
                            <a:pt x="165" y="11185"/>
                          </a:lnTo>
                          <a:lnTo>
                            <a:pt x="173" y="11167"/>
                          </a:lnTo>
                          <a:lnTo>
                            <a:pt x="179" y="11159"/>
                          </a:lnTo>
                          <a:lnTo>
                            <a:pt x="189" y="11151"/>
                          </a:lnTo>
                          <a:lnTo>
                            <a:pt x="202" y="11145"/>
                          </a:lnTo>
                          <a:lnTo>
                            <a:pt x="216" y="11144"/>
                          </a:lnTo>
                          <a:lnTo>
                            <a:pt x="231" y="11147"/>
                          </a:lnTo>
                          <a:lnTo>
                            <a:pt x="243" y="11152"/>
                          </a:lnTo>
                          <a:lnTo>
                            <a:pt x="252" y="11160"/>
                          </a:lnTo>
                          <a:lnTo>
                            <a:pt x="260" y="11170"/>
                          </a:lnTo>
                          <a:lnTo>
                            <a:pt x="264" y="11181"/>
                          </a:lnTo>
                          <a:lnTo>
                            <a:pt x="268" y="11194"/>
                          </a:lnTo>
                          <a:lnTo>
                            <a:pt x="270" y="11217"/>
                          </a:lnTo>
                          <a:lnTo>
                            <a:pt x="269" y="11229"/>
                          </a:lnTo>
                          <a:lnTo>
                            <a:pt x="264" y="11243"/>
                          </a:lnTo>
                          <a:lnTo>
                            <a:pt x="256" y="11259"/>
                          </a:lnTo>
                          <a:lnTo>
                            <a:pt x="245" y="11275"/>
                          </a:lnTo>
                          <a:lnTo>
                            <a:pt x="229" y="11289"/>
                          </a:lnTo>
                          <a:lnTo>
                            <a:pt x="211" y="11303"/>
                          </a:lnTo>
                          <a:lnTo>
                            <a:pt x="190" y="11312"/>
                          </a:lnTo>
                          <a:lnTo>
                            <a:pt x="163" y="11317"/>
                          </a:lnTo>
                          <a:lnTo>
                            <a:pt x="156" y="11317"/>
                          </a:lnTo>
                          <a:lnTo>
                            <a:pt x="149" y="11314"/>
                          </a:lnTo>
                          <a:lnTo>
                            <a:pt x="145" y="11309"/>
                          </a:lnTo>
                          <a:lnTo>
                            <a:pt x="142" y="11303"/>
                          </a:lnTo>
                          <a:lnTo>
                            <a:pt x="144" y="11295"/>
                          </a:lnTo>
                          <a:lnTo>
                            <a:pt x="146" y="11289"/>
                          </a:lnTo>
                          <a:lnTo>
                            <a:pt x="152" y="11284"/>
                          </a:lnTo>
                          <a:lnTo>
                            <a:pt x="158" y="11283"/>
                          </a:lnTo>
                          <a:lnTo>
                            <a:pt x="167" y="11283"/>
                          </a:lnTo>
                          <a:lnTo>
                            <a:pt x="173" y="11287"/>
                          </a:lnTo>
                          <a:lnTo>
                            <a:pt x="177" y="11292"/>
                          </a:lnTo>
                          <a:lnTo>
                            <a:pt x="178" y="11299"/>
                          </a:lnTo>
                          <a:lnTo>
                            <a:pt x="185" y="11296"/>
                          </a:lnTo>
                          <a:lnTo>
                            <a:pt x="191" y="11289"/>
                          </a:lnTo>
                          <a:lnTo>
                            <a:pt x="192" y="11284"/>
                          </a:lnTo>
                          <a:lnTo>
                            <a:pt x="192" y="11277"/>
                          </a:lnTo>
                          <a:lnTo>
                            <a:pt x="191" y="11271"/>
                          </a:lnTo>
                          <a:lnTo>
                            <a:pt x="186" y="11264"/>
                          </a:lnTo>
                          <a:lnTo>
                            <a:pt x="181" y="11259"/>
                          </a:lnTo>
                          <a:lnTo>
                            <a:pt x="173" y="11254"/>
                          </a:lnTo>
                          <a:lnTo>
                            <a:pt x="163" y="11247"/>
                          </a:lnTo>
                          <a:lnTo>
                            <a:pt x="154" y="11240"/>
                          </a:lnTo>
                          <a:lnTo>
                            <a:pt x="145" y="11230"/>
                          </a:lnTo>
                          <a:lnTo>
                            <a:pt x="137" y="11217"/>
                          </a:lnTo>
                          <a:lnTo>
                            <a:pt x="132" y="11202"/>
                          </a:lnTo>
                          <a:lnTo>
                            <a:pt x="130" y="11184"/>
                          </a:lnTo>
                          <a:lnTo>
                            <a:pt x="132" y="11170"/>
                          </a:lnTo>
                          <a:lnTo>
                            <a:pt x="136" y="11160"/>
                          </a:lnTo>
                          <a:lnTo>
                            <a:pt x="141" y="11151"/>
                          </a:lnTo>
                          <a:lnTo>
                            <a:pt x="149" y="11144"/>
                          </a:lnTo>
                          <a:lnTo>
                            <a:pt x="163" y="11134"/>
                          </a:lnTo>
                          <a:lnTo>
                            <a:pt x="170" y="11132"/>
                          </a:lnTo>
                          <a:lnTo>
                            <a:pt x="175" y="11131"/>
                          </a:lnTo>
                          <a:lnTo>
                            <a:pt x="170" y="11126"/>
                          </a:lnTo>
                          <a:lnTo>
                            <a:pt x="167" y="11119"/>
                          </a:lnTo>
                          <a:lnTo>
                            <a:pt x="146" y="11134"/>
                          </a:lnTo>
                          <a:lnTo>
                            <a:pt x="134" y="11139"/>
                          </a:lnTo>
                          <a:lnTo>
                            <a:pt x="120" y="11140"/>
                          </a:lnTo>
                          <a:lnTo>
                            <a:pt x="107" y="11139"/>
                          </a:lnTo>
                          <a:lnTo>
                            <a:pt x="95" y="11134"/>
                          </a:lnTo>
                          <a:lnTo>
                            <a:pt x="84" y="11127"/>
                          </a:lnTo>
                          <a:lnTo>
                            <a:pt x="75" y="11119"/>
                          </a:lnTo>
                          <a:lnTo>
                            <a:pt x="67" y="11110"/>
                          </a:lnTo>
                          <a:lnTo>
                            <a:pt x="62" y="11099"/>
                          </a:lnTo>
                          <a:lnTo>
                            <a:pt x="60" y="11085"/>
                          </a:lnTo>
                          <a:lnTo>
                            <a:pt x="63" y="11064"/>
                          </a:lnTo>
                          <a:lnTo>
                            <a:pt x="72" y="11048"/>
                          </a:lnTo>
                          <a:lnTo>
                            <a:pt x="78" y="11040"/>
                          </a:lnTo>
                          <a:lnTo>
                            <a:pt x="86" y="11036"/>
                          </a:lnTo>
                          <a:lnTo>
                            <a:pt x="96" y="11032"/>
                          </a:lnTo>
                          <a:lnTo>
                            <a:pt x="107" y="11032"/>
                          </a:lnTo>
                          <a:lnTo>
                            <a:pt x="121" y="11036"/>
                          </a:lnTo>
                          <a:lnTo>
                            <a:pt x="130" y="11044"/>
                          </a:lnTo>
                          <a:lnTo>
                            <a:pt x="137" y="11052"/>
                          </a:lnTo>
                          <a:lnTo>
                            <a:pt x="140" y="11061"/>
                          </a:lnTo>
                          <a:lnTo>
                            <a:pt x="140" y="11071"/>
                          </a:lnTo>
                          <a:lnTo>
                            <a:pt x="134" y="11081"/>
                          </a:lnTo>
                          <a:lnTo>
                            <a:pt x="125" y="11087"/>
                          </a:lnTo>
                          <a:lnTo>
                            <a:pt x="120" y="11089"/>
                          </a:lnTo>
                          <a:lnTo>
                            <a:pt x="115" y="11087"/>
                          </a:lnTo>
                          <a:lnTo>
                            <a:pt x="121" y="11082"/>
                          </a:lnTo>
                          <a:lnTo>
                            <a:pt x="125" y="11074"/>
                          </a:lnTo>
                          <a:lnTo>
                            <a:pt x="122" y="11065"/>
                          </a:lnTo>
                          <a:lnTo>
                            <a:pt x="116" y="11057"/>
                          </a:lnTo>
                          <a:lnTo>
                            <a:pt x="104" y="11054"/>
                          </a:lnTo>
                          <a:lnTo>
                            <a:pt x="93" y="11058"/>
                          </a:lnTo>
                          <a:lnTo>
                            <a:pt x="89" y="11062"/>
                          </a:lnTo>
                          <a:lnTo>
                            <a:pt x="86" y="11069"/>
                          </a:lnTo>
                          <a:lnTo>
                            <a:pt x="83" y="11077"/>
                          </a:lnTo>
                          <a:lnTo>
                            <a:pt x="82" y="11087"/>
                          </a:lnTo>
                          <a:lnTo>
                            <a:pt x="83" y="11098"/>
                          </a:lnTo>
                          <a:lnTo>
                            <a:pt x="88" y="11108"/>
                          </a:lnTo>
                          <a:lnTo>
                            <a:pt x="96" y="11116"/>
                          </a:lnTo>
                          <a:lnTo>
                            <a:pt x="107" y="11122"/>
                          </a:lnTo>
                          <a:lnTo>
                            <a:pt x="119" y="11123"/>
                          </a:lnTo>
                          <a:lnTo>
                            <a:pt x="129" y="11122"/>
                          </a:lnTo>
                          <a:lnTo>
                            <a:pt x="141" y="11115"/>
                          </a:lnTo>
                          <a:lnTo>
                            <a:pt x="150" y="11102"/>
                          </a:lnTo>
                          <a:lnTo>
                            <a:pt x="150" y="11082"/>
                          </a:lnTo>
                          <a:lnTo>
                            <a:pt x="149" y="11065"/>
                          </a:lnTo>
                          <a:lnTo>
                            <a:pt x="149" y="11046"/>
                          </a:lnTo>
                          <a:lnTo>
                            <a:pt x="148" y="11009"/>
                          </a:lnTo>
                          <a:lnTo>
                            <a:pt x="148" y="10988"/>
                          </a:lnTo>
                          <a:lnTo>
                            <a:pt x="149" y="10971"/>
                          </a:lnTo>
                          <a:lnTo>
                            <a:pt x="149" y="10942"/>
                          </a:lnTo>
                          <a:lnTo>
                            <a:pt x="148" y="10935"/>
                          </a:lnTo>
                          <a:lnTo>
                            <a:pt x="144" y="10930"/>
                          </a:lnTo>
                          <a:lnTo>
                            <a:pt x="140" y="10929"/>
                          </a:lnTo>
                          <a:lnTo>
                            <a:pt x="134" y="10930"/>
                          </a:lnTo>
                          <a:lnTo>
                            <a:pt x="132" y="10935"/>
                          </a:lnTo>
                          <a:lnTo>
                            <a:pt x="128" y="10947"/>
                          </a:lnTo>
                          <a:lnTo>
                            <a:pt x="124" y="10954"/>
                          </a:lnTo>
                          <a:lnTo>
                            <a:pt x="119" y="10961"/>
                          </a:lnTo>
                          <a:lnTo>
                            <a:pt x="108" y="10965"/>
                          </a:lnTo>
                          <a:lnTo>
                            <a:pt x="93" y="10967"/>
                          </a:lnTo>
                          <a:lnTo>
                            <a:pt x="78" y="10965"/>
                          </a:lnTo>
                          <a:lnTo>
                            <a:pt x="64" y="10957"/>
                          </a:lnTo>
                          <a:lnTo>
                            <a:pt x="55" y="10946"/>
                          </a:lnTo>
                          <a:lnTo>
                            <a:pt x="46" y="10931"/>
                          </a:lnTo>
                          <a:lnTo>
                            <a:pt x="41" y="10916"/>
                          </a:lnTo>
                          <a:lnTo>
                            <a:pt x="37" y="10898"/>
                          </a:lnTo>
                          <a:lnTo>
                            <a:pt x="34" y="10881"/>
                          </a:lnTo>
                          <a:lnTo>
                            <a:pt x="34" y="10867"/>
                          </a:lnTo>
                          <a:lnTo>
                            <a:pt x="37" y="10825"/>
                          </a:lnTo>
                          <a:lnTo>
                            <a:pt x="42" y="10788"/>
                          </a:lnTo>
                          <a:lnTo>
                            <a:pt x="49" y="10751"/>
                          </a:lnTo>
                          <a:lnTo>
                            <a:pt x="56" y="10716"/>
                          </a:lnTo>
                          <a:lnTo>
                            <a:pt x="75" y="10650"/>
                          </a:lnTo>
                          <a:lnTo>
                            <a:pt x="96" y="10588"/>
                          </a:lnTo>
                          <a:lnTo>
                            <a:pt x="119" y="10525"/>
                          </a:lnTo>
                          <a:lnTo>
                            <a:pt x="136" y="10456"/>
                          </a:lnTo>
                          <a:lnTo>
                            <a:pt x="142" y="10422"/>
                          </a:lnTo>
                          <a:lnTo>
                            <a:pt x="148" y="10385"/>
                          </a:lnTo>
                          <a:lnTo>
                            <a:pt x="152" y="10345"/>
                          </a:lnTo>
                          <a:lnTo>
                            <a:pt x="153" y="10303"/>
                          </a:lnTo>
                          <a:close/>
                        </a:path>
                      </a:pathLst>
                    </a:custGeom>
                    <a:solidFill>
                      <a:srgbClr val="000065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pic>
                  <p:nvPicPr>
                    <p:cNvPr id="52" name="Picture 21" descr="bo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>
                      <a:lum bright="6000"/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545" y="240"/>
                      <a:ext cx="1807" cy="182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53" name="Unknown Shape"/>
                    <p:cNvSpPr>
                      <a:spLocks/>
                    </p:cNvSpPr>
                    <p:nvPr/>
                  </p:nvSpPr>
                  <p:spPr bwMode="auto">
                    <a:xfrm rot="4322314">
                      <a:off x="8468" y="992"/>
                      <a:ext cx="157" cy="241"/>
                    </a:xfrm>
                    <a:custGeom>
                      <a:avLst/>
                      <a:gdLst>
                        <a:gd name="T0" fmla="*/ 41 w 141"/>
                        <a:gd name="T1" fmla="*/ 26 h 218"/>
                        <a:gd name="T2" fmla="*/ 41 w 141"/>
                        <a:gd name="T3" fmla="*/ 33 h 218"/>
                        <a:gd name="T4" fmla="*/ 19 w 141"/>
                        <a:gd name="T5" fmla="*/ 45 h 218"/>
                        <a:gd name="T6" fmla="*/ 5 w 141"/>
                        <a:gd name="T7" fmla="*/ 61 h 218"/>
                        <a:gd name="T8" fmla="*/ 0 w 141"/>
                        <a:gd name="T9" fmla="*/ 86 h 218"/>
                        <a:gd name="T10" fmla="*/ 7 w 141"/>
                        <a:gd name="T11" fmla="*/ 119 h 218"/>
                        <a:gd name="T12" fmla="*/ 24 w 141"/>
                        <a:gd name="T13" fmla="*/ 141 h 218"/>
                        <a:gd name="T14" fmla="*/ 42 w 141"/>
                        <a:gd name="T15" fmla="*/ 155 h 218"/>
                        <a:gd name="T16" fmla="*/ 57 w 141"/>
                        <a:gd name="T17" fmla="*/ 165 h 218"/>
                        <a:gd name="T18" fmla="*/ 63 w 141"/>
                        <a:gd name="T19" fmla="*/ 178 h 218"/>
                        <a:gd name="T20" fmla="*/ 62 w 141"/>
                        <a:gd name="T21" fmla="*/ 190 h 218"/>
                        <a:gd name="T22" fmla="*/ 48 w 141"/>
                        <a:gd name="T23" fmla="*/ 199 h 218"/>
                        <a:gd name="T24" fmla="*/ 42 w 141"/>
                        <a:gd name="T25" fmla="*/ 188 h 218"/>
                        <a:gd name="T26" fmla="*/ 29 w 141"/>
                        <a:gd name="T27" fmla="*/ 184 h 218"/>
                        <a:gd name="T28" fmla="*/ 17 w 141"/>
                        <a:gd name="T29" fmla="*/ 190 h 218"/>
                        <a:gd name="T30" fmla="*/ 15 w 141"/>
                        <a:gd name="T31" fmla="*/ 203 h 218"/>
                        <a:gd name="T32" fmla="*/ 20 w 141"/>
                        <a:gd name="T33" fmla="*/ 215 h 218"/>
                        <a:gd name="T34" fmla="*/ 33 w 141"/>
                        <a:gd name="T35" fmla="*/ 218 h 218"/>
                        <a:gd name="T36" fmla="*/ 81 w 141"/>
                        <a:gd name="T37" fmla="*/ 203 h 218"/>
                        <a:gd name="T38" fmla="*/ 115 w 141"/>
                        <a:gd name="T39" fmla="*/ 176 h 218"/>
                        <a:gd name="T40" fmla="*/ 135 w 141"/>
                        <a:gd name="T41" fmla="*/ 144 h 218"/>
                        <a:gd name="T42" fmla="*/ 141 w 141"/>
                        <a:gd name="T43" fmla="*/ 119 h 218"/>
                        <a:gd name="T44" fmla="*/ 140 w 141"/>
                        <a:gd name="T45" fmla="*/ 96 h 218"/>
                        <a:gd name="T46" fmla="*/ 131 w 141"/>
                        <a:gd name="T47" fmla="*/ 71 h 218"/>
                        <a:gd name="T48" fmla="*/ 112 w 141"/>
                        <a:gd name="T49" fmla="*/ 53 h 218"/>
                        <a:gd name="T50" fmla="*/ 86 w 141"/>
                        <a:gd name="T51" fmla="*/ 45 h 218"/>
                        <a:gd name="T52" fmla="*/ 58 w 141"/>
                        <a:gd name="T53" fmla="*/ 52 h 218"/>
                        <a:gd name="T54" fmla="*/ 38 w 141"/>
                        <a:gd name="T55" fmla="*/ 78 h 218"/>
                        <a:gd name="T56" fmla="*/ 36 w 141"/>
                        <a:gd name="T57" fmla="*/ 102 h 218"/>
                        <a:gd name="T58" fmla="*/ 41 w 141"/>
                        <a:gd name="T59" fmla="*/ 115 h 218"/>
                        <a:gd name="T60" fmla="*/ 52 w 141"/>
                        <a:gd name="T61" fmla="*/ 119 h 218"/>
                        <a:gd name="T62" fmla="*/ 65 w 141"/>
                        <a:gd name="T63" fmla="*/ 114 h 218"/>
                        <a:gd name="T64" fmla="*/ 69 w 141"/>
                        <a:gd name="T65" fmla="*/ 102 h 218"/>
                        <a:gd name="T66" fmla="*/ 63 w 141"/>
                        <a:gd name="T67" fmla="*/ 89 h 218"/>
                        <a:gd name="T68" fmla="*/ 52 w 141"/>
                        <a:gd name="T69" fmla="*/ 82 h 218"/>
                        <a:gd name="T70" fmla="*/ 62 w 141"/>
                        <a:gd name="T71" fmla="*/ 66 h 218"/>
                        <a:gd name="T72" fmla="*/ 86 w 141"/>
                        <a:gd name="T73" fmla="*/ 62 h 218"/>
                        <a:gd name="T74" fmla="*/ 111 w 141"/>
                        <a:gd name="T75" fmla="*/ 71 h 218"/>
                        <a:gd name="T76" fmla="*/ 122 w 141"/>
                        <a:gd name="T77" fmla="*/ 99 h 218"/>
                        <a:gd name="T78" fmla="*/ 118 w 141"/>
                        <a:gd name="T79" fmla="*/ 118 h 218"/>
                        <a:gd name="T80" fmla="*/ 106 w 141"/>
                        <a:gd name="T81" fmla="*/ 131 h 218"/>
                        <a:gd name="T82" fmla="*/ 70 w 141"/>
                        <a:gd name="T83" fmla="*/ 140 h 218"/>
                        <a:gd name="T84" fmla="*/ 33 w 141"/>
                        <a:gd name="T85" fmla="*/ 127 h 218"/>
                        <a:gd name="T86" fmla="*/ 21 w 141"/>
                        <a:gd name="T87" fmla="*/ 111 h 218"/>
                        <a:gd name="T88" fmla="*/ 16 w 141"/>
                        <a:gd name="T89" fmla="*/ 89 h 218"/>
                        <a:gd name="T90" fmla="*/ 21 w 141"/>
                        <a:gd name="T91" fmla="*/ 63 h 218"/>
                        <a:gd name="T92" fmla="*/ 37 w 141"/>
                        <a:gd name="T93" fmla="*/ 46 h 218"/>
                        <a:gd name="T94" fmla="*/ 59 w 141"/>
                        <a:gd name="T95" fmla="*/ 37 h 218"/>
                        <a:gd name="T96" fmla="*/ 85 w 141"/>
                        <a:gd name="T97" fmla="*/ 34 h 218"/>
                        <a:gd name="T98" fmla="*/ 58 w 141"/>
                        <a:gd name="T99" fmla="*/ 21 h 218"/>
                        <a:gd name="T100" fmla="*/ 50 w 141"/>
                        <a:gd name="T101" fmla="*/ 0 h 218"/>
                        <a:gd name="T102" fmla="*/ 37 w 141"/>
                        <a:gd name="T103" fmla="*/ 20 h 218"/>
                        <a:gd name="T104" fmla="*/ 37 w 141"/>
                        <a:gd name="T105" fmla="*/ 20 h 2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</a:cxnLst>
                      <a:rect l="0" t="0" r="r" b="b"/>
                      <a:pathLst>
                        <a:path w="141" h="218">
                          <a:moveTo>
                            <a:pt x="37" y="20"/>
                          </a:moveTo>
                          <a:lnTo>
                            <a:pt x="41" y="26"/>
                          </a:lnTo>
                          <a:lnTo>
                            <a:pt x="46" y="32"/>
                          </a:lnTo>
                          <a:lnTo>
                            <a:pt x="41" y="33"/>
                          </a:lnTo>
                          <a:lnTo>
                            <a:pt x="33" y="34"/>
                          </a:lnTo>
                          <a:lnTo>
                            <a:pt x="19" y="45"/>
                          </a:lnTo>
                          <a:lnTo>
                            <a:pt x="12" y="52"/>
                          </a:lnTo>
                          <a:lnTo>
                            <a:pt x="5" y="61"/>
                          </a:lnTo>
                          <a:lnTo>
                            <a:pt x="1" y="71"/>
                          </a:lnTo>
                          <a:lnTo>
                            <a:pt x="0" y="86"/>
                          </a:lnTo>
                          <a:lnTo>
                            <a:pt x="1" y="104"/>
                          </a:lnTo>
                          <a:lnTo>
                            <a:pt x="7" y="119"/>
                          </a:lnTo>
                          <a:lnTo>
                            <a:pt x="16" y="131"/>
                          </a:lnTo>
                          <a:lnTo>
                            <a:pt x="24" y="141"/>
                          </a:lnTo>
                          <a:lnTo>
                            <a:pt x="33" y="148"/>
                          </a:lnTo>
                          <a:lnTo>
                            <a:pt x="42" y="155"/>
                          </a:lnTo>
                          <a:lnTo>
                            <a:pt x="50" y="160"/>
                          </a:lnTo>
                          <a:lnTo>
                            <a:pt x="57" y="165"/>
                          </a:lnTo>
                          <a:lnTo>
                            <a:pt x="62" y="172"/>
                          </a:lnTo>
                          <a:lnTo>
                            <a:pt x="63" y="178"/>
                          </a:lnTo>
                          <a:lnTo>
                            <a:pt x="63" y="185"/>
                          </a:lnTo>
                          <a:lnTo>
                            <a:pt x="62" y="190"/>
                          </a:lnTo>
                          <a:lnTo>
                            <a:pt x="56" y="197"/>
                          </a:lnTo>
                          <a:lnTo>
                            <a:pt x="48" y="199"/>
                          </a:lnTo>
                          <a:lnTo>
                            <a:pt x="46" y="193"/>
                          </a:lnTo>
                          <a:lnTo>
                            <a:pt x="42" y="188"/>
                          </a:lnTo>
                          <a:lnTo>
                            <a:pt x="37" y="184"/>
                          </a:lnTo>
                          <a:lnTo>
                            <a:pt x="29" y="184"/>
                          </a:lnTo>
                          <a:lnTo>
                            <a:pt x="23" y="185"/>
                          </a:lnTo>
                          <a:lnTo>
                            <a:pt x="17" y="190"/>
                          </a:lnTo>
                          <a:lnTo>
                            <a:pt x="15" y="195"/>
                          </a:lnTo>
                          <a:lnTo>
                            <a:pt x="15" y="203"/>
                          </a:lnTo>
                          <a:lnTo>
                            <a:pt x="16" y="210"/>
                          </a:lnTo>
                          <a:lnTo>
                            <a:pt x="20" y="215"/>
                          </a:lnTo>
                          <a:lnTo>
                            <a:pt x="25" y="218"/>
                          </a:lnTo>
                          <a:lnTo>
                            <a:pt x="33" y="218"/>
                          </a:lnTo>
                          <a:lnTo>
                            <a:pt x="59" y="213"/>
                          </a:lnTo>
                          <a:lnTo>
                            <a:pt x="81" y="203"/>
                          </a:lnTo>
                          <a:lnTo>
                            <a:pt x="100" y="190"/>
                          </a:lnTo>
                          <a:lnTo>
                            <a:pt x="115" y="176"/>
                          </a:lnTo>
                          <a:lnTo>
                            <a:pt x="127" y="160"/>
                          </a:lnTo>
                          <a:lnTo>
                            <a:pt x="135" y="144"/>
                          </a:lnTo>
                          <a:lnTo>
                            <a:pt x="140" y="129"/>
                          </a:lnTo>
                          <a:lnTo>
                            <a:pt x="141" y="119"/>
                          </a:lnTo>
                          <a:lnTo>
                            <a:pt x="141" y="108"/>
                          </a:lnTo>
                          <a:lnTo>
                            <a:pt x="140" y="96"/>
                          </a:lnTo>
                          <a:lnTo>
                            <a:pt x="136" y="83"/>
                          </a:lnTo>
                          <a:lnTo>
                            <a:pt x="131" y="71"/>
                          </a:lnTo>
                          <a:lnTo>
                            <a:pt x="123" y="61"/>
                          </a:lnTo>
                          <a:lnTo>
                            <a:pt x="112" y="53"/>
                          </a:lnTo>
                          <a:lnTo>
                            <a:pt x="100" y="48"/>
                          </a:lnTo>
                          <a:lnTo>
                            <a:pt x="86" y="45"/>
                          </a:lnTo>
                          <a:lnTo>
                            <a:pt x="71" y="46"/>
                          </a:lnTo>
                          <a:lnTo>
                            <a:pt x="58" y="52"/>
                          </a:lnTo>
                          <a:lnTo>
                            <a:pt x="42" y="67"/>
                          </a:lnTo>
                          <a:lnTo>
                            <a:pt x="38" y="78"/>
                          </a:lnTo>
                          <a:lnTo>
                            <a:pt x="36" y="87"/>
                          </a:lnTo>
                          <a:lnTo>
                            <a:pt x="36" y="102"/>
                          </a:lnTo>
                          <a:lnTo>
                            <a:pt x="37" y="108"/>
                          </a:lnTo>
                          <a:lnTo>
                            <a:pt x="41" y="115"/>
                          </a:lnTo>
                          <a:lnTo>
                            <a:pt x="46" y="118"/>
                          </a:lnTo>
                          <a:lnTo>
                            <a:pt x="52" y="119"/>
                          </a:lnTo>
                          <a:lnTo>
                            <a:pt x="59" y="118"/>
                          </a:lnTo>
                          <a:lnTo>
                            <a:pt x="65" y="114"/>
                          </a:lnTo>
                          <a:lnTo>
                            <a:pt x="67" y="108"/>
                          </a:lnTo>
                          <a:lnTo>
                            <a:pt x="69" y="102"/>
                          </a:lnTo>
                          <a:lnTo>
                            <a:pt x="67" y="94"/>
                          </a:lnTo>
                          <a:lnTo>
                            <a:pt x="63" y="89"/>
                          </a:lnTo>
                          <a:lnTo>
                            <a:pt x="58" y="83"/>
                          </a:lnTo>
                          <a:lnTo>
                            <a:pt x="52" y="82"/>
                          </a:lnTo>
                          <a:lnTo>
                            <a:pt x="54" y="73"/>
                          </a:lnTo>
                          <a:lnTo>
                            <a:pt x="62" y="66"/>
                          </a:lnTo>
                          <a:lnTo>
                            <a:pt x="74" y="62"/>
                          </a:lnTo>
                          <a:lnTo>
                            <a:pt x="86" y="62"/>
                          </a:lnTo>
                          <a:lnTo>
                            <a:pt x="99" y="65"/>
                          </a:lnTo>
                          <a:lnTo>
                            <a:pt x="111" y="71"/>
                          </a:lnTo>
                          <a:lnTo>
                            <a:pt x="119" y="83"/>
                          </a:lnTo>
                          <a:lnTo>
                            <a:pt x="122" y="99"/>
                          </a:lnTo>
                          <a:lnTo>
                            <a:pt x="120" y="108"/>
                          </a:lnTo>
                          <a:lnTo>
                            <a:pt x="118" y="118"/>
                          </a:lnTo>
                          <a:lnTo>
                            <a:pt x="112" y="124"/>
                          </a:lnTo>
                          <a:lnTo>
                            <a:pt x="106" y="131"/>
                          </a:lnTo>
                          <a:lnTo>
                            <a:pt x="89" y="137"/>
                          </a:lnTo>
                          <a:lnTo>
                            <a:pt x="70" y="140"/>
                          </a:lnTo>
                          <a:lnTo>
                            <a:pt x="50" y="136"/>
                          </a:lnTo>
                          <a:lnTo>
                            <a:pt x="33" y="127"/>
                          </a:lnTo>
                          <a:lnTo>
                            <a:pt x="26" y="119"/>
                          </a:lnTo>
                          <a:lnTo>
                            <a:pt x="21" y="111"/>
                          </a:lnTo>
                          <a:lnTo>
                            <a:pt x="17" y="100"/>
                          </a:lnTo>
                          <a:lnTo>
                            <a:pt x="16" y="89"/>
                          </a:lnTo>
                          <a:lnTo>
                            <a:pt x="17" y="75"/>
                          </a:lnTo>
                          <a:lnTo>
                            <a:pt x="21" y="63"/>
                          </a:lnTo>
                          <a:lnTo>
                            <a:pt x="28" y="54"/>
                          </a:lnTo>
                          <a:lnTo>
                            <a:pt x="37" y="46"/>
                          </a:lnTo>
                          <a:lnTo>
                            <a:pt x="48" y="41"/>
                          </a:lnTo>
                          <a:lnTo>
                            <a:pt x="59" y="37"/>
                          </a:lnTo>
                          <a:lnTo>
                            <a:pt x="71" y="34"/>
                          </a:lnTo>
                          <a:lnTo>
                            <a:pt x="85" y="34"/>
                          </a:lnTo>
                          <a:lnTo>
                            <a:pt x="69" y="29"/>
                          </a:lnTo>
                          <a:lnTo>
                            <a:pt x="58" y="21"/>
                          </a:lnTo>
                          <a:lnTo>
                            <a:pt x="53" y="11"/>
                          </a:lnTo>
                          <a:lnTo>
                            <a:pt x="50" y="0"/>
                          </a:lnTo>
                          <a:lnTo>
                            <a:pt x="45" y="11"/>
                          </a:lnTo>
                          <a:lnTo>
                            <a:pt x="37" y="20"/>
                          </a:lnTo>
                          <a:lnTo>
                            <a:pt x="40" y="20"/>
                          </a:lnTo>
                          <a:lnTo>
                            <a:pt x="37" y="20"/>
                          </a:lnTo>
                          <a:close/>
                        </a:path>
                      </a:pathLst>
                    </a:custGeom>
                    <a:solidFill>
                      <a:srgbClr val="001975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4" name="Unknown Shape"/>
                    <p:cNvSpPr>
                      <a:spLocks/>
                    </p:cNvSpPr>
                    <p:nvPr/>
                  </p:nvSpPr>
                  <p:spPr bwMode="auto">
                    <a:xfrm rot="4320882">
                      <a:off x="7945" y="648"/>
                      <a:ext cx="93" cy="92"/>
                    </a:xfrm>
                    <a:custGeom>
                      <a:avLst/>
                      <a:gdLst>
                        <a:gd name="T0" fmla="*/ 17 w 83"/>
                        <a:gd name="T1" fmla="*/ 42 h 83"/>
                        <a:gd name="T2" fmla="*/ 18 w 83"/>
                        <a:gd name="T3" fmla="*/ 35 h 83"/>
                        <a:gd name="T4" fmla="*/ 21 w 83"/>
                        <a:gd name="T5" fmla="*/ 33 h 83"/>
                        <a:gd name="T6" fmla="*/ 26 w 83"/>
                        <a:gd name="T7" fmla="*/ 35 h 83"/>
                        <a:gd name="T8" fmla="*/ 27 w 83"/>
                        <a:gd name="T9" fmla="*/ 42 h 83"/>
                        <a:gd name="T10" fmla="*/ 30 w 83"/>
                        <a:gd name="T11" fmla="*/ 50 h 83"/>
                        <a:gd name="T12" fmla="*/ 34 w 83"/>
                        <a:gd name="T13" fmla="*/ 51 h 83"/>
                        <a:gd name="T14" fmla="*/ 41 w 83"/>
                        <a:gd name="T15" fmla="*/ 51 h 83"/>
                        <a:gd name="T16" fmla="*/ 47 w 83"/>
                        <a:gd name="T17" fmla="*/ 47 h 83"/>
                        <a:gd name="T18" fmla="*/ 51 w 83"/>
                        <a:gd name="T19" fmla="*/ 39 h 83"/>
                        <a:gd name="T20" fmla="*/ 47 w 83"/>
                        <a:gd name="T21" fmla="*/ 33 h 83"/>
                        <a:gd name="T22" fmla="*/ 42 w 83"/>
                        <a:gd name="T23" fmla="*/ 29 h 83"/>
                        <a:gd name="T24" fmla="*/ 31 w 83"/>
                        <a:gd name="T25" fmla="*/ 29 h 83"/>
                        <a:gd name="T26" fmla="*/ 27 w 83"/>
                        <a:gd name="T27" fmla="*/ 25 h 83"/>
                        <a:gd name="T28" fmla="*/ 26 w 83"/>
                        <a:gd name="T29" fmla="*/ 21 h 83"/>
                        <a:gd name="T30" fmla="*/ 29 w 83"/>
                        <a:gd name="T31" fmla="*/ 17 h 83"/>
                        <a:gd name="T32" fmla="*/ 34 w 83"/>
                        <a:gd name="T33" fmla="*/ 16 h 83"/>
                        <a:gd name="T34" fmla="*/ 42 w 83"/>
                        <a:gd name="T35" fmla="*/ 14 h 83"/>
                        <a:gd name="T36" fmla="*/ 52 w 83"/>
                        <a:gd name="T37" fmla="*/ 16 h 83"/>
                        <a:gd name="T38" fmla="*/ 62 w 83"/>
                        <a:gd name="T39" fmla="*/ 21 h 83"/>
                        <a:gd name="T40" fmla="*/ 67 w 83"/>
                        <a:gd name="T41" fmla="*/ 29 h 83"/>
                        <a:gd name="T42" fmla="*/ 68 w 83"/>
                        <a:gd name="T43" fmla="*/ 39 h 83"/>
                        <a:gd name="T44" fmla="*/ 67 w 83"/>
                        <a:gd name="T45" fmla="*/ 51 h 83"/>
                        <a:gd name="T46" fmla="*/ 62 w 83"/>
                        <a:gd name="T47" fmla="*/ 59 h 83"/>
                        <a:gd name="T48" fmla="*/ 54 w 83"/>
                        <a:gd name="T49" fmla="*/ 64 h 83"/>
                        <a:gd name="T50" fmla="*/ 44 w 83"/>
                        <a:gd name="T51" fmla="*/ 68 h 83"/>
                        <a:gd name="T52" fmla="*/ 34 w 83"/>
                        <a:gd name="T53" fmla="*/ 66 h 83"/>
                        <a:gd name="T54" fmla="*/ 25 w 83"/>
                        <a:gd name="T55" fmla="*/ 61 h 83"/>
                        <a:gd name="T56" fmla="*/ 19 w 83"/>
                        <a:gd name="T57" fmla="*/ 53 h 83"/>
                        <a:gd name="T58" fmla="*/ 17 w 83"/>
                        <a:gd name="T59" fmla="*/ 42 h 83"/>
                        <a:gd name="T60" fmla="*/ 15 w 83"/>
                        <a:gd name="T61" fmla="*/ 39 h 83"/>
                        <a:gd name="T62" fmla="*/ 0 w 83"/>
                        <a:gd name="T63" fmla="*/ 39 h 83"/>
                        <a:gd name="T64" fmla="*/ 2 w 83"/>
                        <a:gd name="T65" fmla="*/ 42 h 83"/>
                        <a:gd name="T66" fmla="*/ 5 w 83"/>
                        <a:gd name="T67" fmla="*/ 58 h 83"/>
                        <a:gd name="T68" fmla="*/ 14 w 83"/>
                        <a:gd name="T69" fmla="*/ 71 h 83"/>
                        <a:gd name="T70" fmla="*/ 27 w 83"/>
                        <a:gd name="T71" fmla="*/ 80 h 83"/>
                        <a:gd name="T72" fmla="*/ 44 w 83"/>
                        <a:gd name="T73" fmla="*/ 83 h 83"/>
                        <a:gd name="T74" fmla="*/ 60 w 83"/>
                        <a:gd name="T75" fmla="*/ 79 h 83"/>
                        <a:gd name="T76" fmla="*/ 72 w 83"/>
                        <a:gd name="T77" fmla="*/ 70 h 83"/>
                        <a:gd name="T78" fmla="*/ 81 w 83"/>
                        <a:gd name="T79" fmla="*/ 57 h 83"/>
                        <a:gd name="T80" fmla="*/ 83 w 83"/>
                        <a:gd name="T81" fmla="*/ 49 h 83"/>
                        <a:gd name="T82" fmla="*/ 83 w 83"/>
                        <a:gd name="T83" fmla="*/ 39 h 83"/>
                        <a:gd name="T84" fmla="*/ 80 w 83"/>
                        <a:gd name="T85" fmla="*/ 24 h 83"/>
                        <a:gd name="T86" fmla="*/ 71 w 83"/>
                        <a:gd name="T87" fmla="*/ 10 h 83"/>
                        <a:gd name="T88" fmla="*/ 58 w 83"/>
                        <a:gd name="T89" fmla="*/ 2 h 83"/>
                        <a:gd name="T90" fmla="*/ 42 w 83"/>
                        <a:gd name="T91" fmla="*/ 0 h 83"/>
                        <a:gd name="T92" fmla="*/ 26 w 83"/>
                        <a:gd name="T93" fmla="*/ 2 h 83"/>
                        <a:gd name="T94" fmla="*/ 14 w 83"/>
                        <a:gd name="T95" fmla="*/ 12 h 83"/>
                        <a:gd name="T96" fmla="*/ 5 w 83"/>
                        <a:gd name="T97" fmla="*/ 25 h 83"/>
                        <a:gd name="T98" fmla="*/ 2 w 83"/>
                        <a:gd name="T99" fmla="*/ 42 h 83"/>
                        <a:gd name="T100" fmla="*/ 0 w 83"/>
                        <a:gd name="T101" fmla="*/ 39 h 83"/>
                        <a:gd name="T102" fmla="*/ 15 w 83"/>
                        <a:gd name="T103" fmla="*/ 39 h 83"/>
                        <a:gd name="T104" fmla="*/ 17 w 83"/>
                        <a:gd name="T105" fmla="*/ 42 h 8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</a:cxnLst>
                      <a:rect l="0" t="0" r="r" b="b"/>
                      <a:pathLst>
                        <a:path w="83" h="83">
                          <a:moveTo>
                            <a:pt x="17" y="42"/>
                          </a:moveTo>
                          <a:lnTo>
                            <a:pt x="18" y="35"/>
                          </a:lnTo>
                          <a:lnTo>
                            <a:pt x="21" y="33"/>
                          </a:lnTo>
                          <a:lnTo>
                            <a:pt x="26" y="35"/>
                          </a:lnTo>
                          <a:lnTo>
                            <a:pt x="27" y="42"/>
                          </a:lnTo>
                          <a:lnTo>
                            <a:pt x="30" y="50"/>
                          </a:lnTo>
                          <a:lnTo>
                            <a:pt x="34" y="51"/>
                          </a:lnTo>
                          <a:lnTo>
                            <a:pt x="41" y="51"/>
                          </a:lnTo>
                          <a:lnTo>
                            <a:pt x="47" y="47"/>
                          </a:lnTo>
                          <a:lnTo>
                            <a:pt x="51" y="39"/>
                          </a:lnTo>
                          <a:lnTo>
                            <a:pt x="47" y="33"/>
                          </a:lnTo>
                          <a:lnTo>
                            <a:pt x="42" y="29"/>
                          </a:lnTo>
                          <a:lnTo>
                            <a:pt x="31" y="29"/>
                          </a:lnTo>
                          <a:lnTo>
                            <a:pt x="27" y="25"/>
                          </a:lnTo>
                          <a:lnTo>
                            <a:pt x="26" y="21"/>
                          </a:lnTo>
                          <a:lnTo>
                            <a:pt x="29" y="17"/>
                          </a:lnTo>
                          <a:lnTo>
                            <a:pt x="34" y="16"/>
                          </a:lnTo>
                          <a:lnTo>
                            <a:pt x="42" y="14"/>
                          </a:lnTo>
                          <a:lnTo>
                            <a:pt x="52" y="16"/>
                          </a:lnTo>
                          <a:lnTo>
                            <a:pt x="62" y="21"/>
                          </a:lnTo>
                          <a:lnTo>
                            <a:pt x="67" y="29"/>
                          </a:lnTo>
                          <a:lnTo>
                            <a:pt x="68" y="39"/>
                          </a:lnTo>
                          <a:lnTo>
                            <a:pt x="67" y="51"/>
                          </a:lnTo>
                          <a:lnTo>
                            <a:pt x="62" y="59"/>
                          </a:lnTo>
                          <a:lnTo>
                            <a:pt x="54" y="64"/>
                          </a:lnTo>
                          <a:lnTo>
                            <a:pt x="44" y="68"/>
                          </a:lnTo>
                          <a:lnTo>
                            <a:pt x="34" y="66"/>
                          </a:lnTo>
                          <a:lnTo>
                            <a:pt x="25" y="61"/>
                          </a:lnTo>
                          <a:lnTo>
                            <a:pt x="19" y="53"/>
                          </a:lnTo>
                          <a:lnTo>
                            <a:pt x="17" y="42"/>
                          </a:lnTo>
                          <a:lnTo>
                            <a:pt x="15" y="39"/>
                          </a:lnTo>
                          <a:lnTo>
                            <a:pt x="0" y="39"/>
                          </a:lnTo>
                          <a:lnTo>
                            <a:pt x="2" y="42"/>
                          </a:lnTo>
                          <a:lnTo>
                            <a:pt x="5" y="58"/>
                          </a:lnTo>
                          <a:lnTo>
                            <a:pt x="14" y="71"/>
                          </a:lnTo>
                          <a:lnTo>
                            <a:pt x="27" y="80"/>
                          </a:lnTo>
                          <a:lnTo>
                            <a:pt x="44" y="83"/>
                          </a:lnTo>
                          <a:lnTo>
                            <a:pt x="60" y="79"/>
                          </a:lnTo>
                          <a:lnTo>
                            <a:pt x="72" y="70"/>
                          </a:lnTo>
                          <a:lnTo>
                            <a:pt x="81" y="57"/>
                          </a:lnTo>
                          <a:lnTo>
                            <a:pt x="83" y="49"/>
                          </a:lnTo>
                          <a:lnTo>
                            <a:pt x="83" y="39"/>
                          </a:lnTo>
                          <a:lnTo>
                            <a:pt x="80" y="24"/>
                          </a:lnTo>
                          <a:lnTo>
                            <a:pt x="71" y="10"/>
                          </a:lnTo>
                          <a:lnTo>
                            <a:pt x="58" y="2"/>
                          </a:lnTo>
                          <a:lnTo>
                            <a:pt x="42" y="0"/>
                          </a:lnTo>
                          <a:lnTo>
                            <a:pt x="26" y="2"/>
                          </a:lnTo>
                          <a:lnTo>
                            <a:pt x="14" y="12"/>
                          </a:lnTo>
                          <a:lnTo>
                            <a:pt x="5" y="25"/>
                          </a:lnTo>
                          <a:lnTo>
                            <a:pt x="2" y="42"/>
                          </a:lnTo>
                          <a:lnTo>
                            <a:pt x="0" y="39"/>
                          </a:lnTo>
                          <a:lnTo>
                            <a:pt x="15" y="39"/>
                          </a:lnTo>
                          <a:lnTo>
                            <a:pt x="17" y="42"/>
                          </a:lnTo>
                          <a:close/>
                        </a:path>
                      </a:pathLst>
                    </a:custGeom>
                    <a:solidFill>
                      <a:srgbClr val="B265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5" name="Unknown Shape"/>
                    <p:cNvSpPr>
                      <a:spLocks/>
                    </p:cNvSpPr>
                    <p:nvPr/>
                  </p:nvSpPr>
                  <p:spPr bwMode="auto">
                    <a:xfrm rot="4320882">
                      <a:off x="8890" y="1641"/>
                      <a:ext cx="93" cy="92"/>
                    </a:xfrm>
                    <a:custGeom>
                      <a:avLst/>
                      <a:gdLst>
                        <a:gd name="T0" fmla="*/ 17 w 83"/>
                        <a:gd name="T1" fmla="*/ 42 h 83"/>
                        <a:gd name="T2" fmla="*/ 18 w 83"/>
                        <a:gd name="T3" fmla="*/ 35 h 83"/>
                        <a:gd name="T4" fmla="*/ 21 w 83"/>
                        <a:gd name="T5" fmla="*/ 33 h 83"/>
                        <a:gd name="T6" fmla="*/ 26 w 83"/>
                        <a:gd name="T7" fmla="*/ 35 h 83"/>
                        <a:gd name="T8" fmla="*/ 27 w 83"/>
                        <a:gd name="T9" fmla="*/ 42 h 83"/>
                        <a:gd name="T10" fmla="*/ 30 w 83"/>
                        <a:gd name="T11" fmla="*/ 50 h 83"/>
                        <a:gd name="T12" fmla="*/ 34 w 83"/>
                        <a:gd name="T13" fmla="*/ 51 h 83"/>
                        <a:gd name="T14" fmla="*/ 41 w 83"/>
                        <a:gd name="T15" fmla="*/ 51 h 83"/>
                        <a:gd name="T16" fmla="*/ 47 w 83"/>
                        <a:gd name="T17" fmla="*/ 47 h 83"/>
                        <a:gd name="T18" fmla="*/ 51 w 83"/>
                        <a:gd name="T19" fmla="*/ 39 h 83"/>
                        <a:gd name="T20" fmla="*/ 47 w 83"/>
                        <a:gd name="T21" fmla="*/ 33 h 83"/>
                        <a:gd name="T22" fmla="*/ 42 w 83"/>
                        <a:gd name="T23" fmla="*/ 29 h 83"/>
                        <a:gd name="T24" fmla="*/ 31 w 83"/>
                        <a:gd name="T25" fmla="*/ 29 h 83"/>
                        <a:gd name="T26" fmla="*/ 27 w 83"/>
                        <a:gd name="T27" fmla="*/ 25 h 83"/>
                        <a:gd name="T28" fmla="*/ 26 w 83"/>
                        <a:gd name="T29" fmla="*/ 21 h 83"/>
                        <a:gd name="T30" fmla="*/ 29 w 83"/>
                        <a:gd name="T31" fmla="*/ 17 h 83"/>
                        <a:gd name="T32" fmla="*/ 34 w 83"/>
                        <a:gd name="T33" fmla="*/ 16 h 83"/>
                        <a:gd name="T34" fmla="*/ 42 w 83"/>
                        <a:gd name="T35" fmla="*/ 14 h 83"/>
                        <a:gd name="T36" fmla="*/ 52 w 83"/>
                        <a:gd name="T37" fmla="*/ 16 h 83"/>
                        <a:gd name="T38" fmla="*/ 62 w 83"/>
                        <a:gd name="T39" fmla="*/ 21 h 83"/>
                        <a:gd name="T40" fmla="*/ 67 w 83"/>
                        <a:gd name="T41" fmla="*/ 29 h 83"/>
                        <a:gd name="T42" fmla="*/ 68 w 83"/>
                        <a:gd name="T43" fmla="*/ 39 h 83"/>
                        <a:gd name="T44" fmla="*/ 67 w 83"/>
                        <a:gd name="T45" fmla="*/ 51 h 83"/>
                        <a:gd name="T46" fmla="*/ 62 w 83"/>
                        <a:gd name="T47" fmla="*/ 59 h 83"/>
                        <a:gd name="T48" fmla="*/ 54 w 83"/>
                        <a:gd name="T49" fmla="*/ 64 h 83"/>
                        <a:gd name="T50" fmla="*/ 44 w 83"/>
                        <a:gd name="T51" fmla="*/ 68 h 83"/>
                        <a:gd name="T52" fmla="*/ 34 w 83"/>
                        <a:gd name="T53" fmla="*/ 66 h 83"/>
                        <a:gd name="T54" fmla="*/ 25 w 83"/>
                        <a:gd name="T55" fmla="*/ 61 h 83"/>
                        <a:gd name="T56" fmla="*/ 19 w 83"/>
                        <a:gd name="T57" fmla="*/ 53 h 83"/>
                        <a:gd name="T58" fmla="*/ 17 w 83"/>
                        <a:gd name="T59" fmla="*/ 42 h 83"/>
                        <a:gd name="T60" fmla="*/ 15 w 83"/>
                        <a:gd name="T61" fmla="*/ 39 h 83"/>
                        <a:gd name="T62" fmla="*/ 0 w 83"/>
                        <a:gd name="T63" fmla="*/ 39 h 83"/>
                        <a:gd name="T64" fmla="*/ 2 w 83"/>
                        <a:gd name="T65" fmla="*/ 42 h 83"/>
                        <a:gd name="T66" fmla="*/ 5 w 83"/>
                        <a:gd name="T67" fmla="*/ 58 h 83"/>
                        <a:gd name="T68" fmla="*/ 14 w 83"/>
                        <a:gd name="T69" fmla="*/ 71 h 83"/>
                        <a:gd name="T70" fmla="*/ 27 w 83"/>
                        <a:gd name="T71" fmla="*/ 80 h 83"/>
                        <a:gd name="T72" fmla="*/ 44 w 83"/>
                        <a:gd name="T73" fmla="*/ 83 h 83"/>
                        <a:gd name="T74" fmla="*/ 60 w 83"/>
                        <a:gd name="T75" fmla="*/ 79 h 83"/>
                        <a:gd name="T76" fmla="*/ 72 w 83"/>
                        <a:gd name="T77" fmla="*/ 70 h 83"/>
                        <a:gd name="T78" fmla="*/ 81 w 83"/>
                        <a:gd name="T79" fmla="*/ 57 h 83"/>
                        <a:gd name="T80" fmla="*/ 83 w 83"/>
                        <a:gd name="T81" fmla="*/ 49 h 83"/>
                        <a:gd name="T82" fmla="*/ 83 w 83"/>
                        <a:gd name="T83" fmla="*/ 39 h 83"/>
                        <a:gd name="T84" fmla="*/ 80 w 83"/>
                        <a:gd name="T85" fmla="*/ 24 h 83"/>
                        <a:gd name="T86" fmla="*/ 71 w 83"/>
                        <a:gd name="T87" fmla="*/ 10 h 83"/>
                        <a:gd name="T88" fmla="*/ 58 w 83"/>
                        <a:gd name="T89" fmla="*/ 2 h 83"/>
                        <a:gd name="T90" fmla="*/ 42 w 83"/>
                        <a:gd name="T91" fmla="*/ 0 h 83"/>
                        <a:gd name="T92" fmla="*/ 26 w 83"/>
                        <a:gd name="T93" fmla="*/ 2 h 83"/>
                        <a:gd name="T94" fmla="*/ 14 w 83"/>
                        <a:gd name="T95" fmla="*/ 12 h 83"/>
                        <a:gd name="T96" fmla="*/ 5 w 83"/>
                        <a:gd name="T97" fmla="*/ 25 h 83"/>
                        <a:gd name="T98" fmla="*/ 2 w 83"/>
                        <a:gd name="T99" fmla="*/ 42 h 83"/>
                        <a:gd name="T100" fmla="*/ 0 w 83"/>
                        <a:gd name="T101" fmla="*/ 39 h 83"/>
                        <a:gd name="T102" fmla="*/ 15 w 83"/>
                        <a:gd name="T103" fmla="*/ 39 h 83"/>
                        <a:gd name="T104" fmla="*/ 17 w 83"/>
                        <a:gd name="T105" fmla="*/ 42 h 8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</a:cxnLst>
                      <a:rect l="0" t="0" r="r" b="b"/>
                      <a:pathLst>
                        <a:path w="83" h="83">
                          <a:moveTo>
                            <a:pt x="17" y="42"/>
                          </a:moveTo>
                          <a:lnTo>
                            <a:pt x="18" y="35"/>
                          </a:lnTo>
                          <a:lnTo>
                            <a:pt x="21" y="33"/>
                          </a:lnTo>
                          <a:lnTo>
                            <a:pt x="26" y="35"/>
                          </a:lnTo>
                          <a:lnTo>
                            <a:pt x="27" y="42"/>
                          </a:lnTo>
                          <a:lnTo>
                            <a:pt x="30" y="50"/>
                          </a:lnTo>
                          <a:lnTo>
                            <a:pt x="34" y="51"/>
                          </a:lnTo>
                          <a:lnTo>
                            <a:pt x="41" y="51"/>
                          </a:lnTo>
                          <a:lnTo>
                            <a:pt x="47" y="47"/>
                          </a:lnTo>
                          <a:lnTo>
                            <a:pt x="51" y="39"/>
                          </a:lnTo>
                          <a:lnTo>
                            <a:pt x="47" y="33"/>
                          </a:lnTo>
                          <a:lnTo>
                            <a:pt x="42" y="29"/>
                          </a:lnTo>
                          <a:lnTo>
                            <a:pt x="31" y="29"/>
                          </a:lnTo>
                          <a:lnTo>
                            <a:pt x="27" y="25"/>
                          </a:lnTo>
                          <a:lnTo>
                            <a:pt x="26" y="21"/>
                          </a:lnTo>
                          <a:lnTo>
                            <a:pt x="29" y="17"/>
                          </a:lnTo>
                          <a:lnTo>
                            <a:pt x="34" y="16"/>
                          </a:lnTo>
                          <a:lnTo>
                            <a:pt x="42" y="14"/>
                          </a:lnTo>
                          <a:lnTo>
                            <a:pt x="52" y="16"/>
                          </a:lnTo>
                          <a:lnTo>
                            <a:pt x="62" y="21"/>
                          </a:lnTo>
                          <a:lnTo>
                            <a:pt x="67" y="29"/>
                          </a:lnTo>
                          <a:lnTo>
                            <a:pt x="68" y="39"/>
                          </a:lnTo>
                          <a:lnTo>
                            <a:pt x="67" y="51"/>
                          </a:lnTo>
                          <a:lnTo>
                            <a:pt x="62" y="59"/>
                          </a:lnTo>
                          <a:lnTo>
                            <a:pt x="54" y="64"/>
                          </a:lnTo>
                          <a:lnTo>
                            <a:pt x="44" y="68"/>
                          </a:lnTo>
                          <a:lnTo>
                            <a:pt x="34" y="66"/>
                          </a:lnTo>
                          <a:lnTo>
                            <a:pt x="25" y="61"/>
                          </a:lnTo>
                          <a:lnTo>
                            <a:pt x="19" y="53"/>
                          </a:lnTo>
                          <a:lnTo>
                            <a:pt x="17" y="42"/>
                          </a:lnTo>
                          <a:lnTo>
                            <a:pt x="15" y="39"/>
                          </a:lnTo>
                          <a:lnTo>
                            <a:pt x="0" y="39"/>
                          </a:lnTo>
                          <a:lnTo>
                            <a:pt x="2" y="42"/>
                          </a:lnTo>
                          <a:lnTo>
                            <a:pt x="5" y="58"/>
                          </a:lnTo>
                          <a:lnTo>
                            <a:pt x="14" y="71"/>
                          </a:lnTo>
                          <a:lnTo>
                            <a:pt x="27" y="80"/>
                          </a:lnTo>
                          <a:lnTo>
                            <a:pt x="44" y="83"/>
                          </a:lnTo>
                          <a:lnTo>
                            <a:pt x="60" y="79"/>
                          </a:lnTo>
                          <a:lnTo>
                            <a:pt x="72" y="70"/>
                          </a:lnTo>
                          <a:lnTo>
                            <a:pt x="81" y="57"/>
                          </a:lnTo>
                          <a:lnTo>
                            <a:pt x="83" y="49"/>
                          </a:lnTo>
                          <a:lnTo>
                            <a:pt x="83" y="39"/>
                          </a:lnTo>
                          <a:lnTo>
                            <a:pt x="80" y="24"/>
                          </a:lnTo>
                          <a:lnTo>
                            <a:pt x="71" y="10"/>
                          </a:lnTo>
                          <a:lnTo>
                            <a:pt x="58" y="2"/>
                          </a:lnTo>
                          <a:lnTo>
                            <a:pt x="42" y="0"/>
                          </a:lnTo>
                          <a:lnTo>
                            <a:pt x="26" y="2"/>
                          </a:lnTo>
                          <a:lnTo>
                            <a:pt x="14" y="12"/>
                          </a:lnTo>
                          <a:lnTo>
                            <a:pt x="5" y="25"/>
                          </a:lnTo>
                          <a:lnTo>
                            <a:pt x="2" y="42"/>
                          </a:lnTo>
                          <a:lnTo>
                            <a:pt x="0" y="39"/>
                          </a:lnTo>
                          <a:lnTo>
                            <a:pt x="15" y="39"/>
                          </a:lnTo>
                          <a:lnTo>
                            <a:pt x="17" y="42"/>
                          </a:lnTo>
                          <a:close/>
                        </a:path>
                      </a:pathLst>
                    </a:custGeom>
                    <a:solidFill>
                      <a:srgbClr val="B265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56" name="Group 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8105" cy="13575"/>
                      <a:chOff x="0" y="0"/>
                      <a:chExt cx="8105" cy="13575"/>
                    </a:xfrm>
                  </p:grpSpPr>
                  <p:pic>
                    <p:nvPicPr>
                      <p:cNvPr id="59" name="Picture 26" descr="bo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" y="240"/>
                        <a:ext cx="1820" cy="1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  <p:sp>
                    <p:nvSpPr>
                      <p:cNvPr id="60" name="Unknown Shape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0" y="1137"/>
                        <a:ext cx="420" cy="12438"/>
                      </a:xfrm>
                      <a:custGeom>
                        <a:avLst/>
                        <a:gdLst>
                          <a:gd name="T0" fmla="*/ 53 w 334"/>
                          <a:gd name="T1" fmla="*/ 723 h 11527"/>
                          <a:gd name="T2" fmla="*/ 115 w 334"/>
                          <a:gd name="T3" fmla="*/ 619 h 11527"/>
                          <a:gd name="T4" fmla="*/ 165 w 334"/>
                          <a:gd name="T5" fmla="*/ 706 h 11527"/>
                          <a:gd name="T6" fmla="*/ 193 w 334"/>
                          <a:gd name="T7" fmla="*/ 682 h 11527"/>
                          <a:gd name="T8" fmla="*/ 177 w 334"/>
                          <a:gd name="T9" fmla="*/ 583 h 11527"/>
                          <a:gd name="T10" fmla="*/ 24 w 334"/>
                          <a:gd name="T11" fmla="*/ 620 h 11527"/>
                          <a:gd name="T12" fmla="*/ 35 w 334"/>
                          <a:gd name="T13" fmla="*/ 837 h 11527"/>
                          <a:gd name="T14" fmla="*/ 149 w 334"/>
                          <a:gd name="T15" fmla="*/ 5477 h 11527"/>
                          <a:gd name="T16" fmla="*/ 131 w 334"/>
                          <a:gd name="T17" fmla="*/ 715 h 11527"/>
                          <a:gd name="T18" fmla="*/ 86 w 334"/>
                          <a:gd name="T19" fmla="*/ 451 h 11527"/>
                          <a:gd name="T20" fmla="*/ 134 w 334"/>
                          <a:gd name="T21" fmla="*/ 492 h 11527"/>
                          <a:gd name="T22" fmla="*/ 181 w 334"/>
                          <a:gd name="T23" fmla="*/ 376 h 11527"/>
                          <a:gd name="T24" fmla="*/ 202 w 334"/>
                          <a:gd name="T25" fmla="*/ 183 h 11527"/>
                          <a:gd name="T26" fmla="*/ 151 w 334"/>
                          <a:gd name="T27" fmla="*/ 108 h 11527"/>
                          <a:gd name="T28" fmla="*/ 251 w 334"/>
                          <a:gd name="T29" fmla="*/ 109 h 11527"/>
                          <a:gd name="T30" fmla="*/ 181 w 334"/>
                          <a:gd name="T31" fmla="*/ 134 h 11527"/>
                          <a:gd name="T32" fmla="*/ 177 w 334"/>
                          <a:gd name="T33" fmla="*/ 100 h 11527"/>
                          <a:gd name="T34" fmla="*/ 190 w 334"/>
                          <a:gd name="T35" fmla="*/ 166 h 11527"/>
                          <a:gd name="T36" fmla="*/ 274 w 334"/>
                          <a:gd name="T37" fmla="*/ 99 h 11527"/>
                          <a:gd name="T38" fmla="*/ 156 w 334"/>
                          <a:gd name="T39" fmla="*/ 0 h 11527"/>
                          <a:gd name="T40" fmla="*/ 173 w 334"/>
                          <a:gd name="T41" fmla="*/ 31 h 11527"/>
                          <a:gd name="T42" fmla="*/ 180 w 334"/>
                          <a:gd name="T43" fmla="*/ 56 h 11527"/>
                          <a:gd name="T44" fmla="*/ 136 w 334"/>
                          <a:gd name="T45" fmla="*/ 157 h 11527"/>
                          <a:gd name="T46" fmla="*/ 136 w 334"/>
                          <a:gd name="T47" fmla="*/ 179 h 11527"/>
                          <a:gd name="T48" fmla="*/ 65 w 334"/>
                          <a:gd name="T49" fmla="*/ 253 h 11527"/>
                          <a:gd name="T50" fmla="*/ 142 w 334"/>
                          <a:gd name="T51" fmla="*/ 257 h 11527"/>
                          <a:gd name="T52" fmla="*/ 118 w 334"/>
                          <a:gd name="T53" fmla="*/ 260 h 11527"/>
                          <a:gd name="T54" fmla="*/ 98 w 334"/>
                          <a:gd name="T55" fmla="*/ 200 h 11527"/>
                          <a:gd name="T56" fmla="*/ 139 w 334"/>
                          <a:gd name="T57" fmla="*/ 388 h 11527"/>
                          <a:gd name="T58" fmla="*/ 81 w 334"/>
                          <a:gd name="T59" fmla="*/ 352 h 11527"/>
                          <a:gd name="T60" fmla="*/ 44 w 334"/>
                          <a:gd name="T61" fmla="*/ 529 h 11527"/>
                          <a:gd name="T62" fmla="*/ 153 w 334"/>
                          <a:gd name="T63" fmla="*/ 971 h 11527"/>
                          <a:gd name="T64" fmla="*/ 278 w 334"/>
                          <a:gd name="T65" fmla="*/ 10762 h 11527"/>
                          <a:gd name="T66" fmla="*/ 230 w 334"/>
                          <a:gd name="T67" fmla="*/ 10902 h 11527"/>
                          <a:gd name="T68" fmla="*/ 173 w 334"/>
                          <a:gd name="T69" fmla="*/ 10830 h 11527"/>
                          <a:gd name="T70" fmla="*/ 143 w 334"/>
                          <a:gd name="T71" fmla="*/ 10835 h 11527"/>
                          <a:gd name="T72" fmla="*/ 159 w 334"/>
                          <a:gd name="T73" fmla="*/ 10943 h 11527"/>
                          <a:gd name="T74" fmla="*/ 320 w 334"/>
                          <a:gd name="T75" fmla="*/ 10892 h 11527"/>
                          <a:gd name="T76" fmla="*/ 276 w 334"/>
                          <a:gd name="T77" fmla="*/ 10641 h 11527"/>
                          <a:gd name="T78" fmla="*/ 149 w 334"/>
                          <a:gd name="T79" fmla="*/ 10515 h 11527"/>
                          <a:gd name="T80" fmla="*/ 222 w 334"/>
                          <a:gd name="T81" fmla="*/ 10890 h 11527"/>
                          <a:gd name="T82" fmla="*/ 245 w 334"/>
                          <a:gd name="T83" fmla="*/ 11090 h 11527"/>
                          <a:gd name="T84" fmla="*/ 175 w 334"/>
                          <a:gd name="T85" fmla="*/ 11024 h 11527"/>
                          <a:gd name="T86" fmla="*/ 138 w 334"/>
                          <a:gd name="T87" fmla="*/ 11338 h 11527"/>
                          <a:gd name="T88" fmla="*/ 188 w 334"/>
                          <a:gd name="T89" fmla="*/ 11396 h 11527"/>
                          <a:gd name="T90" fmla="*/ 94 w 334"/>
                          <a:gd name="T91" fmla="*/ 11432 h 11527"/>
                          <a:gd name="T92" fmla="*/ 144 w 334"/>
                          <a:gd name="T93" fmla="*/ 11375 h 11527"/>
                          <a:gd name="T94" fmla="*/ 145 w 334"/>
                          <a:gd name="T95" fmla="*/ 11425 h 11527"/>
                          <a:gd name="T96" fmla="*/ 155 w 334"/>
                          <a:gd name="T97" fmla="*/ 11368 h 11527"/>
                          <a:gd name="T98" fmla="*/ 66 w 334"/>
                          <a:gd name="T99" fmla="*/ 11404 h 11527"/>
                          <a:gd name="T100" fmla="*/ 171 w 334"/>
                          <a:gd name="T101" fmla="*/ 11527 h 11527"/>
                          <a:gd name="T102" fmla="*/ 167 w 334"/>
                          <a:gd name="T103" fmla="*/ 11493 h 11527"/>
                          <a:gd name="T104" fmla="*/ 148 w 334"/>
                          <a:gd name="T105" fmla="*/ 11473 h 11527"/>
                          <a:gd name="T106" fmla="*/ 202 w 334"/>
                          <a:gd name="T107" fmla="*/ 11380 h 11527"/>
                          <a:gd name="T108" fmla="*/ 188 w 334"/>
                          <a:gd name="T109" fmla="*/ 11343 h 11527"/>
                          <a:gd name="T110" fmla="*/ 274 w 334"/>
                          <a:gd name="T111" fmla="*/ 11293 h 11527"/>
                          <a:gd name="T112" fmla="*/ 197 w 334"/>
                          <a:gd name="T113" fmla="*/ 11260 h 11527"/>
                          <a:gd name="T114" fmla="*/ 212 w 334"/>
                          <a:gd name="T115" fmla="*/ 11273 h 11527"/>
                          <a:gd name="T116" fmla="*/ 246 w 334"/>
                          <a:gd name="T117" fmla="*/ 11318 h 11527"/>
                          <a:gd name="T118" fmla="*/ 185 w 334"/>
                          <a:gd name="T119" fmla="*/ 11255 h 11527"/>
                          <a:gd name="T120" fmla="*/ 202 w 334"/>
                          <a:gd name="T121" fmla="*/ 11145 h 11527"/>
                          <a:gd name="T122" fmla="*/ 288 w 334"/>
                          <a:gd name="T123" fmla="*/ 11141 h 11527"/>
                          <a:gd name="T124" fmla="*/ 259 w 334"/>
                          <a:gd name="T125" fmla="*/ 10860 h 1152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  <a:cxn ang="0">
                            <a:pos x="T118" y="T119"/>
                          </a:cxn>
                          <a:cxn ang="0">
                            <a:pos x="T120" y="T121"/>
                          </a:cxn>
                          <a:cxn ang="0">
                            <a:pos x="T122" y="T123"/>
                          </a:cxn>
                          <a:cxn ang="0">
                            <a:pos x="T124" y="T125"/>
                          </a:cxn>
                        </a:cxnLst>
                        <a:rect l="0" t="0" r="r" b="b"/>
                        <a:pathLst>
                          <a:path w="334" h="11527">
                            <a:moveTo>
                              <a:pt x="155" y="1012"/>
                            </a:moveTo>
                            <a:lnTo>
                              <a:pt x="142" y="975"/>
                            </a:lnTo>
                            <a:lnTo>
                              <a:pt x="127" y="940"/>
                            </a:lnTo>
                            <a:lnTo>
                              <a:pt x="112" y="907"/>
                            </a:lnTo>
                            <a:lnTo>
                              <a:pt x="98" y="871"/>
                            </a:lnTo>
                            <a:lnTo>
                              <a:pt x="83" y="838"/>
                            </a:lnTo>
                            <a:lnTo>
                              <a:pt x="72" y="802"/>
                            </a:lnTo>
                            <a:lnTo>
                              <a:pt x="61" y="764"/>
                            </a:lnTo>
                            <a:lnTo>
                              <a:pt x="53" y="723"/>
                            </a:lnTo>
                            <a:lnTo>
                              <a:pt x="52" y="706"/>
                            </a:lnTo>
                            <a:lnTo>
                              <a:pt x="53" y="690"/>
                            </a:lnTo>
                            <a:lnTo>
                              <a:pt x="56" y="676"/>
                            </a:lnTo>
                            <a:lnTo>
                              <a:pt x="61" y="661"/>
                            </a:lnTo>
                            <a:lnTo>
                              <a:pt x="69" y="648"/>
                            </a:lnTo>
                            <a:lnTo>
                              <a:pt x="78" y="636"/>
                            </a:lnTo>
                            <a:lnTo>
                              <a:pt x="90" y="628"/>
                            </a:lnTo>
                            <a:lnTo>
                              <a:pt x="103" y="621"/>
                            </a:lnTo>
                            <a:lnTo>
                              <a:pt x="115" y="619"/>
                            </a:lnTo>
                            <a:lnTo>
                              <a:pt x="127" y="620"/>
                            </a:lnTo>
                            <a:lnTo>
                              <a:pt x="136" y="624"/>
                            </a:lnTo>
                            <a:lnTo>
                              <a:pt x="144" y="629"/>
                            </a:lnTo>
                            <a:lnTo>
                              <a:pt x="151" y="637"/>
                            </a:lnTo>
                            <a:lnTo>
                              <a:pt x="155" y="648"/>
                            </a:lnTo>
                            <a:lnTo>
                              <a:pt x="157" y="660"/>
                            </a:lnTo>
                            <a:lnTo>
                              <a:pt x="159" y="673"/>
                            </a:lnTo>
                            <a:lnTo>
                              <a:pt x="161" y="695"/>
                            </a:lnTo>
                            <a:lnTo>
                              <a:pt x="165" y="706"/>
                            </a:lnTo>
                            <a:lnTo>
                              <a:pt x="171" y="715"/>
                            </a:lnTo>
                            <a:lnTo>
                              <a:pt x="178" y="722"/>
                            </a:lnTo>
                            <a:lnTo>
                              <a:pt x="189" y="724"/>
                            </a:lnTo>
                            <a:lnTo>
                              <a:pt x="201" y="724"/>
                            </a:lnTo>
                            <a:lnTo>
                              <a:pt x="215" y="719"/>
                            </a:lnTo>
                            <a:lnTo>
                              <a:pt x="202" y="709"/>
                            </a:lnTo>
                            <a:lnTo>
                              <a:pt x="194" y="699"/>
                            </a:lnTo>
                            <a:lnTo>
                              <a:pt x="192" y="691"/>
                            </a:lnTo>
                            <a:lnTo>
                              <a:pt x="193" y="682"/>
                            </a:lnTo>
                            <a:lnTo>
                              <a:pt x="196" y="674"/>
                            </a:lnTo>
                            <a:lnTo>
                              <a:pt x="200" y="665"/>
                            </a:lnTo>
                            <a:lnTo>
                              <a:pt x="204" y="653"/>
                            </a:lnTo>
                            <a:lnTo>
                              <a:pt x="205" y="641"/>
                            </a:lnTo>
                            <a:lnTo>
                              <a:pt x="205" y="627"/>
                            </a:lnTo>
                            <a:lnTo>
                              <a:pt x="202" y="614"/>
                            </a:lnTo>
                            <a:lnTo>
                              <a:pt x="196" y="602"/>
                            </a:lnTo>
                            <a:lnTo>
                              <a:pt x="188" y="591"/>
                            </a:lnTo>
                            <a:lnTo>
                              <a:pt x="177" y="583"/>
                            </a:lnTo>
                            <a:lnTo>
                              <a:pt x="165" y="577"/>
                            </a:lnTo>
                            <a:lnTo>
                              <a:pt x="152" y="571"/>
                            </a:lnTo>
                            <a:lnTo>
                              <a:pt x="138" y="567"/>
                            </a:lnTo>
                            <a:lnTo>
                              <a:pt x="116" y="566"/>
                            </a:lnTo>
                            <a:lnTo>
                              <a:pt x="93" y="570"/>
                            </a:lnTo>
                            <a:lnTo>
                              <a:pt x="69" y="580"/>
                            </a:lnTo>
                            <a:lnTo>
                              <a:pt x="44" y="596"/>
                            </a:lnTo>
                            <a:lnTo>
                              <a:pt x="33" y="607"/>
                            </a:lnTo>
                            <a:lnTo>
                              <a:pt x="24" y="620"/>
                            </a:lnTo>
                            <a:lnTo>
                              <a:pt x="15" y="633"/>
                            </a:lnTo>
                            <a:lnTo>
                              <a:pt x="8" y="650"/>
                            </a:lnTo>
                            <a:lnTo>
                              <a:pt x="4" y="668"/>
                            </a:lnTo>
                            <a:lnTo>
                              <a:pt x="2" y="689"/>
                            </a:lnTo>
                            <a:lnTo>
                              <a:pt x="0" y="713"/>
                            </a:lnTo>
                            <a:lnTo>
                              <a:pt x="3" y="736"/>
                            </a:lnTo>
                            <a:lnTo>
                              <a:pt x="8" y="761"/>
                            </a:lnTo>
                            <a:lnTo>
                              <a:pt x="15" y="786"/>
                            </a:lnTo>
                            <a:lnTo>
                              <a:pt x="35" y="837"/>
                            </a:lnTo>
                            <a:lnTo>
                              <a:pt x="61" y="886"/>
                            </a:lnTo>
                            <a:lnTo>
                              <a:pt x="86" y="936"/>
                            </a:lnTo>
                            <a:lnTo>
                              <a:pt x="111" y="981"/>
                            </a:lnTo>
                            <a:lnTo>
                              <a:pt x="132" y="1024"/>
                            </a:lnTo>
                            <a:lnTo>
                              <a:pt x="140" y="1045"/>
                            </a:lnTo>
                            <a:lnTo>
                              <a:pt x="145" y="1065"/>
                            </a:lnTo>
                            <a:lnTo>
                              <a:pt x="149" y="1085"/>
                            </a:lnTo>
                            <a:lnTo>
                              <a:pt x="149" y="5470"/>
                            </a:lnTo>
                            <a:lnTo>
                              <a:pt x="149" y="5477"/>
                            </a:lnTo>
                            <a:lnTo>
                              <a:pt x="186" y="5477"/>
                            </a:lnTo>
                            <a:lnTo>
                              <a:pt x="186" y="1010"/>
                            </a:lnTo>
                            <a:lnTo>
                              <a:pt x="184" y="975"/>
                            </a:lnTo>
                            <a:lnTo>
                              <a:pt x="181" y="944"/>
                            </a:lnTo>
                            <a:lnTo>
                              <a:pt x="177" y="912"/>
                            </a:lnTo>
                            <a:lnTo>
                              <a:pt x="168" y="854"/>
                            </a:lnTo>
                            <a:lnTo>
                              <a:pt x="156" y="804"/>
                            </a:lnTo>
                            <a:lnTo>
                              <a:pt x="144" y="757"/>
                            </a:lnTo>
                            <a:lnTo>
                              <a:pt x="131" y="715"/>
                            </a:lnTo>
                            <a:lnTo>
                              <a:pt x="120" y="673"/>
                            </a:lnTo>
                            <a:lnTo>
                              <a:pt x="111" y="635"/>
                            </a:lnTo>
                            <a:lnTo>
                              <a:pt x="105" y="595"/>
                            </a:lnTo>
                            <a:lnTo>
                              <a:pt x="98" y="558"/>
                            </a:lnTo>
                            <a:lnTo>
                              <a:pt x="94" y="541"/>
                            </a:lnTo>
                            <a:lnTo>
                              <a:pt x="91" y="522"/>
                            </a:lnTo>
                            <a:lnTo>
                              <a:pt x="87" y="493"/>
                            </a:lnTo>
                            <a:lnTo>
                              <a:pt x="85" y="470"/>
                            </a:lnTo>
                            <a:lnTo>
                              <a:pt x="86" y="451"/>
                            </a:lnTo>
                            <a:lnTo>
                              <a:pt x="87" y="444"/>
                            </a:lnTo>
                            <a:lnTo>
                              <a:pt x="89" y="439"/>
                            </a:lnTo>
                            <a:lnTo>
                              <a:pt x="93" y="437"/>
                            </a:lnTo>
                            <a:lnTo>
                              <a:pt x="97" y="437"/>
                            </a:lnTo>
                            <a:lnTo>
                              <a:pt x="105" y="439"/>
                            </a:lnTo>
                            <a:lnTo>
                              <a:pt x="111" y="447"/>
                            </a:lnTo>
                            <a:lnTo>
                              <a:pt x="120" y="470"/>
                            </a:lnTo>
                            <a:lnTo>
                              <a:pt x="126" y="481"/>
                            </a:lnTo>
                            <a:lnTo>
                              <a:pt x="134" y="492"/>
                            </a:lnTo>
                            <a:lnTo>
                              <a:pt x="143" y="500"/>
                            </a:lnTo>
                            <a:lnTo>
                              <a:pt x="155" y="503"/>
                            </a:lnTo>
                            <a:lnTo>
                              <a:pt x="161" y="501"/>
                            </a:lnTo>
                            <a:lnTo>
                              <a:pt x="167" y="497"/>
                            </a:lnTo>
                            <a:lnTo>
                              <a:pt x="171" y="491"/>
                            </a:lnTo>
                            <a:lnTo>
                              <a:pt x="175" y="483"/>
                            </a:lnTo>
                            <a:lnTo>
                              <a:pt x="178" y="460"/>
                            </a:lnTo>
                            <a:lnTo>
                              <a:pt x="181" y="433"/>
                            </a:lnTo>
                            <a:lnTo>
                              <a:pt x="181" y="376"/>
                            </a:lnTo>
                            <a:lnTo>
                              <a:pt x="180" y="351"/>
                            </a:lnTo>
                            <a:lnTo>
                              <a:pt x="180" y="266"/>
                            </a:lnTo>
                            <a:lnTo>
                              <a:pt x="181" y="236"/>
                            </a:lnTo>
                            <a:lnTo>
                              <a:pt x="181" y="216"/>
                            </a:lnTo>
                            <a:lnTo>
                              <a:pt x="182" y="205"/>
                            </a:lnTo>
                            <a:lnTo>
                              <a:pt x="188" y="196"/>
                            </a:lnTo>
                            <a:lnTo>
                              <a:pt x="198" y="188"/>
                            </a:lnTo>
                            <a:lnTo>
                              <a:pt x="215" y="183"/>
                            </a:lnTo>
                            <a:lnTo>
                              <a:pt x="202" y="183"/>
                            </a:lnTo>
                            <a:lnTo>
                              <a:pt x="189" y="180"/>
                            </a:lnTo>
                            <a:lnTo>
                              <a:pt x="177" y="176"/>
                            </a:lnTo>
                            <a:lnTo>
                              <a:pt x="167" y="171"/>
                            </a:lnTo>
                            <a:lnTo>
                              <a:pt x="159" y="163"/>
                            </a:lnTo>
                            <a:lnTo>
                              <a:pt x="151" y="153"/>
                            </a:lnTo>
                            <a:lnTo>
                              <a:pt x="147" y="142"/>
                            </a:lnTo>
                            <a:lnTo>
                              <a:pt x="145" y="130"/>
                            </a:lnTo>
                            <a:lnTo>
                              <a:pt x="147" y="118"/>
                            </a:lnTo>
                            <a:lnTo>
                              <a:pt x="151" y="108"/>
                            </a:lnTo>
                            <a:lnTo>
                              <a:pt x="156" y="99"/>
                            </a:lnTo>
                            <a:lnTo>
                              <a:pt x="163" y="91"/>
                            </a:lnTo>
                            <a:lnTo>
                              <a:pt x="180" y="81"/>
                            </a:lnTo>
                            <a:lnTo>
                              <a:pt x="200" y="77"/>
                            </a:lnTo>
                            <a:lnTo>
                              <a:pt x="218" y="80"/>
                            </a:lnTo>
                            <a:lnTo>
                              <a:pt x="237" y="88"/>
                            </a:lnTo>
                            <a:lnTo>
                              <a:pt x="243" y="93"/>
                            </a:lnTo>
                            <a:lnTo>
                              <a:pt x="248" y="101"/>
                            </a:lnTo>
                            <a:lnTo>
                              <a:pt x="251" y="109"/>
                            </a:lnTo>
                            <a:lnTo>
                              <a:pt x="252" y="120"/>
                            </a:lnTo>
                            <a:lnTo>
                              <a:pt x="250" y="136"/>
                            </a:lnTo>
                            <a:lnTo>
                              <a:pt x="242" y="146"/>
                            </a:lnTo>
                            <a:lnTo>
                              <a:pt x="229" y="153"/>
                            </a:lnTo>
                            <a:lnTo>
                              <a:pt x="215" y="157"/>
                            </a:lnTo>
                            <a:lnTo>
                              <a:pt x="204" y="155"/>
                            </a:lnTo>
                            <a:lnTo>
                              <a:pt x="192" y="150"/>
                            </a:lnTo>
                            <a:lnTo>
                              <a:pt x="184" y="143"/>
                            </a:lnTo>
                            <a:lnTo>
                              <a:pt x="181" y="134"/>
                            </a:lnTo>
                            <a:lnTo>
                              <a:pt x="189" y="133"/>
                            </a:lnTo>
                            <a:lnTo>
                              <a:pt x="194" y="129"/>
                            </a:lnTo>
                            <a:lnTo>
                              <a:pt x="200" y="124"/>
                            </a:lnTo>
                            <a:lnTo>
                              <a:pt x="201" y="118"/>
                            </a:lnTo>
                            <a:lnTo>
                              <a:pt x="200" y="110"/>
                            </a:lnTo>
                            <a:lnTo>
                              <a:pt x="196" y="105"/>
                            </a:lnTo>
                            <a:lnTo>
                              <a:pt x="190" y="100"/>
                            </a:lnTo>
                            <a:lnTo>
                              <a:pt x="184" y="99"/>
                            </a:lnTo>
                            <a:lnTo>
                              <a:pt x="177" y="100"/>
                            </a:lnTo>
                            <a:lnTo>
                              <a:pt x="171" y="104"/>
                            </a:lnTo>
                            <a:lnTo>
                              <a:pt x="167" y="109"/>
                            </a:lnTo>
                            <a:lnTo>
                              <a:pt x="165" y="116"/>
                            </a:lnTo>
                            <a:lnTo>
                              <a:pt x="165" y="122"/>
                            </a:lnTo>
                            <a:lnTo>
                              <a:pt x="167" y="130"/>
                            </a:lnTo>
                            <a:lnTo>
                              <a:pt x="169" y="139"/>
                            </a:lnTo>
                            <a:lnTo>
                              <a:pt x="173" y="149"/>
                            </a:lnTo>
                            <a:lnTo>
                              <a:pt x="181" y="158"/>
                            </a:lnTo>
                            <a:lnTo>
                              <a:pt x="190" y="166"/>
                            </a:lnTo>
                            <a:lnTo>
                              <a:pt x="202" y="171"/>
                            </a:lnTo>
                            <a:lnTo>
                              <a:pt x="218" y="172"/>
                            </a:lnTo>
                            <a:lnTo>
                              <a:pt x="234" y="171"/>
                            </a:lnTo>
                            <a:lnTo>
                              <a:pt x="246" y="166"/>
                            </a:lnTo>
                            <a:lnTo>
                              <a:pt x="255" y="158"/>
                            </a:lnTo>
                            <a:lnTo>
                              <a:pt x="262" y="146"/>
                            </a:lnTo>
                            <a:lnTo>
                              <a:pt x="267" y="136"/>
                            </a:lnTo>
                            <a:lnTo>
                              <a:pt x="271" y="122"/>
                            </a:lnTo>
                            <a:lnTo>
                              <a:pt x="274" y="99"/>
                            </a:lnTo>
                            <a:lnTo>
                              <a:pt x="272" y="88"/>
                            </a:lnTo>
                            <a:lnTo>
                              <a:pt x="267" y="73"/>
                            </a:lnTo>
                            <a:lnTo>
                              <a:pt x="259" y="59"/>
                            </a:lnTo>
                            <a:lnTo>
                              <a:pt x="247" y="43"/>
                            </a:lnTo>
                            <a:lnTo>
                              <a:pt x="231" y="27"/>
                            </a:lnTo>
                            <a:lnTo>
                              <a:pt x="212" y="15"/>
                            </a:lnTo>
                            <a:lnTo>
                              <a:pt x="189" y="5"/>
                            </a:lnTo>
                            <a:lnTo>
                              <a:pt x="163" y="0"/>
                            </a:lnTo>
                            <a:lnTo>
                              <a:pt x="156" y="0"/>
                            </a:lnTo>
                            <a:lnTo>
                              <a:pt x="151" y="3"/>
                            </a:lnTo>
                            <a:lnTo>
                              <a:pt x="145" y="7"/>
                            </a:lnTo>
                            <a:lnTo>
                              <a:pt x="144" y="14"/>
                            </a:lnTo>
                            <a:lnTo>
                              <a:pt x="145" y="22"/>
                            </a:lnTo>
                            <a:lnTo>
                              <a:pt x="148" y="27"/>
                            </a:lnTo>
                            <a:lnTo>
                              <a:pt x="152" y="33"/>
                            </a:lnTo>
                            <a:lnTo>
                              <a:pt x="159" y="35"/>
                            </a:lnTo>
                            <a:lnTo>
                              <a:pt x="167" y="34"/>
                            </a:lnTo>
                            <a:lnTo>
                              <a:pt x="173" y="31"/>
                            </a:lnTo>
                            <a:lnTo>
                              <a:pt x="177" y="25"/>
                            </a:lnTo>
                            <a:lnTo>
                              <a:pt x="180" y="18"/>
                            </a:lnTo>
                            <a:lnTo>
                              <a:pt x="186" y="21"/>
                            </a:lnTo>
                            <a:lnTo>
                              <a:pt x="193" y="29"/>
                            </a:lnTo>
                            <a:lnTo>
                              <a:pt x="194" y="34"/>
                            </a:lnTo>
                            <a:lnTo>
                              <a:pt x="194" y="39"/>
                            </a:lnTo>
                            <a:lnTo>
                              <a:pt x="192" y="46"/>
                            </a:lnTo>
                            <a:lnTo>
                              <a:pt x="186" y="52"/>
                            </a:lnTo>
                            <a:lnTo>
                              <a:pt x="180" y="56"/>
                            </a:lnTo>
                            <a:lnTo>
                              <a:pt x="172" y="62"/>
                            </a:lnTo>
                            <a:lnTo>
                              <a:pt x="163" y="68"/>
                            </a:lnTo>
                            <a:lnTo>
                              <a:pt x="153" y="76"/>
                            </a:lnTo>
                            <a:lnTo>
                              <a:pt x="145" y="87"/>
                            </a:lnTo>
                            <a:lnTo>
                              <a:pt x="138" y="99"/>
                            </a:lnTo>
                            <a:lnTo>
                              <a:pt x="132" y="114"/>
                            </a:lnTo>
                            <a:lnTo>
                              <a:pt x="131" y="133"/>
                            </a:lnTo>
                            <a:lnTo>
                              <a:pt x="132" y="145"/>
                            </a:lnTo>
                            <a:lnTo>
                              <a:pt x="136" y="157"/>
                            </a:lnTo>
                            <a:lnTo>
                              <a:pt x="142" y="166"/>
                            </a:lnTo>
                            <a:lnTo>
                              <a:pt x="148" y="172"/>
                            </a:lnTo>
                            <a:lnTo>
                              <a:pt x="163" y="183"/>
                            </a:lnTo>
                            <a:lnTo>
                              <a:pt x="176" y="187"/>
                            </a:lnTo>
                            <a:lnTo>
                              <a:pt x="171" y="191"/>
                            </a:lnTo>
                            <a:lnTo>
                              <a:pt x="167" y="198"/>
                            </a:lnTo>
                            <a:lnTo>
                              <a:pt x="157" y="191"/>
                            </a:lnTo>
                            <a:lnTo>
                              <a:pt x="148" y="184"/>
                            </a:lnTo>
                            <a:lnTo>
                              <a:pt x="136" y="179"/>
                            </a:lnTo>
                            <a:lnTo>
                              <a:pt x="122" y="176"/>
                            </a:lnTo>
                            <a:lnTo>
                              <a:pt x="110" y="178"/>
                            </a:lnTo>
                            <a:lnTo>
                              <a:pt x="98" y="182"/>
                            </a:lnTo>
                            <a:lnTo>
                              <a:pt x="86" y="188"/>
                            </a:lnTo>
                            <a:lnTo>
                              <a:pt x="75" y="198"/>
                            </a:lnTo>
                            <a:lnTo>
                              <a:pt x="64" y="219"/>
                            </a:lnTo>
                            <a:lnTo>
                              <a:pt x="62" y="225"/>
                            </a:lnTo>
                            <a:lnTo>
                              <a:pt x="61" y="232"/>
                            </a:lnTo>
                            <a:lnTo>
                              <a:pt x="65" y="253"/>
                            </a:lnTo>
                            <a:lnTo>
                              <a:pt x="73" y="269"/>
                            </a:lnTo>
                            <a:lnTo>
                              <a:pt x="79" y="275"/>
                            </a:lnTo>
                            <a:lnTo>
                              <a:pt x="87" y="279"/>
                            </a:lnTo>
                            <a:lnTo>
                              <a:pt x="97" y="282"/>
                            </a:lnTo>
                            <a:lnTo>
                              <a:pt x="107" y="282"/>
                            </a:lnTo>
                            <a:lnTo>
                              <a:pt x="122" y="279"/>
                            </a:lnTo>
                            <a:lnTo>
                              <a:pt x="132" y="274"/>
                            </a:lnTo>
                            <a:lnTo>
                              <a:pt x="139" y="265"/>
                            </a:lnTo>
                            <a:lnTo>
                              <a:pt x="142" y="257"/>
                            </a:lnTo>
                            <a:lnTo>
                              <a:pt x="142" y="245"/>
                            </a:lnTo>
                            <a:lnTo>
                              <a:pt x="136" y="236"/>
                            </a:lnTo>
                            <a:lnTo>
                              <a:pt x="127" y="229"/>
                            </a:lnTo>
                            <a:lnTo>
                              <a:pt x="120" y="228"/>
                            </a:lnTo>
                            <a:lnTo>
                              <a:pt x="114" y="229"/>
                            </a:lnTo>
                            <a:lnTo>
                              <a:pt x="123" y="236"/>
                            </a:lnTo>
                            <a:lnTo>
                              <a:pt x="126" y="244"/>
                            </a:lnTo>
                            <a:lnTo>
                              <a:pt x="124" y="252"/>
                            </a:lnTo>
                            <a:lnTo>
                              <a:pt x="118" y="260"/>
                            </a:lnTo>
                            <a:lnTo>
                              <a:pt x="107" y="262"/>
                            </a:lnTo>
                            <a:lnTo>
                              <a:pt x="95" y="258"/>
                            </a:lnTo>
                            <a:lnTo>
                              <a:pt x="90" y="254"/>
                            </a:lnTo>
                            <a:lnTo>
                              <a:pt x="86" y="248"/>
                            </a:lnTo>
                            <a:lnTo>
                              <a:pt x="83" y="240"/>
                            </a:lnTo>
                            <a:lnTo>
                              <a:pt x="82" y="229"/>
                            </a:lnTo>
                            <a:lnTo>
                              <a:pt x="83" y="219"/>
                            </a:lnTo>
                            <a:lnTo>
                              <a:pt x="90" y="209"/>
                            </a:lnTo>
                            <a:lnTo>
                              <a:pt x="98" y="200"/>
                            </a:lnTo>
                            <a:lnTo>
                              <a:pt x="107" y="195"/>
                            </a:lnTo>
                            <a:lnTo>
                              <a:pt x="118" y="194"/>
                            </a:lnTo>
                            <a:lnTo>
                              <a:pt x="130" y="195"/>
                            </a:lnTo>
                            <a:lnTo>
                              <a:pt x="140" y="202"/>
                            </a:lnTo>
                            <a:lnTo>
                              <a:pt x="149" y="215"/>
                            </a:lnTo>
                            <a:lnTo>
                              <a:pt x="149" y="373"/>
                            </a:lnTo>
                            <a:lnTo>
                              <a:pt x="148" y="381"/>
                            </a:lnTo>
                            <a:lnTo>
                              <a:pt x="144" y="386"/>
                            </a:lnTo>
                            <a:lnTo>
                              <a:pt x="139" y="388"/>
                            </a:lnTo>
                            <a:lnTo>
                              <a:pt x="134" y="386"/>
                            </a:lnTo>
                            <a:lnTo>
                              <a:pt x="131" y="382"/>
                            </a:lnTo>
                            <a:lnTo>
                              <a:pt x="130" y="376"/>
                            </a:lnTo>
                            <a:lnTo>
                              <a:pt x="128" y="369"/>
                            </a:lnTo>
                            <a:lnTo>
                              <a:pt x="126" y="363"/>
                            </a:lnTo>
                            <a:lnTo>
                              <a:pt x="120" y="356"/>
                            </a:lnTo>
                            <a:lnTo>
                              <a:pt x="111" y="352"/>
                            </a:lnTo>
                            <a:lnTo>
                              <a:pt x="97" y="349"/>
                            </a:lnTo>
                            <a:lnTo>
                              <a:pt x="81" y="352"/>
                            </a:lnTo>
                            <a:lnTo>
                              <a:pt x="68" y="359"/>
                            </a:lnTo>
                            <a:lnTo>
                              <a:pt x="57" y="371"/>
                            </a:lnTo>
                            <a:lnTo>
                              <a:pt x="49" y="385"/>
                            </a:lnTo>
                            <a:lnTo>
                              <a:pt x="42" y="401"/>
                            </a:lnTo>
                            <a:lnTo>
                              <a:pt x="39" y="418"/>
                            </a:lnTo>
                            <a:lnTo>
                              <a:pt x="36" y="434"/>
                            </a:lnTo>
                            <a:lnTo>
                              <a:pt x="36" y="448"/>
                            </a:lnTo>
                            <a:lnTo>
                              <a:pt x="39" y="489"/>
                            </a:lnTo>
                            <a:lnTo>
                              <a:pt x="44" y="529"/>
                            </a:lnTo>
                            <a:lnTo>
                              <a:pt x="52" y="565"/>
                            </a:lnTo>
                            <a:lnTo>
                              <a:pt x="60" y="599"/>
                            </a:lnTo>
                            <a:lnTo>
                              <a:pt x="78" y="665"/>
                            </a:lnTo>
                            <a:lnTo>
                              <a:pt x="99" y="730"/>
                            </a:lnTo>
                            <a:lnTo>
                              <a:pt x="120" y="792"/>
                            </a:lnTo>
                            <a:lnTo>
                              <a:pt x="138" y="859"/>
                            </a:lnTo>
                            <a:lnTo>
                              <a:pt x="144" y="893"/>
                            </a:lnTo>
                            <a:lnTo>
                              <a:pt x="149" y="932"/>
                            </a:lnTo>
                            <a:lnTo>
                              <a:pt x="153" y="971"/>
                            </a:lnTo>
                            <a:lnTo>
                              <a:pt x="155" y="1012"/>
                            </a:lnTo>
                            <a:close/>
                            <a:moveTo>
                              <a:pt x="181" y="10511"/>
                            </a:moveTo>
                            <a:lnTo>
                              <a:pt x="194" y="10550"/>
                            </a:lnTo>
                            <a:lnTo>
                              <a:pt x="209" y="10585"/>
                            </a:lnTo>
                            <a:lnTo>
                              <a:pt x="223" y="10620"/>
                            </a:lnTo>
                            <a:lnTo>
                              <a:pt x="239" y="10654"/>
                            </a:lnTo>
                            <a:lnTo>
                              <a:pt x="254" y="10687"/>
                            </a:lnTo>
                            <a:lnTo>
                              <a:pt x="267" y="10723"/>
                            </a:lnTo>
                            <a:lnTo>
                              <a:pt x="278" y="10762"/>
                            </a:lnTo>
                            <a:lnTo>
                              <a:pt x="285" y="10803"/>
                            </a:lnTo>
                            <a:lnTo>
                              <a:pt x="285" y="10819"/>
                            </a:lnTo>
                            <a:lnTo>
                              <a:pt x="284" y="10835"/>
                            </a:lnTo>
                            <a:lnTo>
                              <a:pt x="281" y="10851"/>
                            </a:lnTo>
                            <a:lnTo>
                              <a:pt x="275" y="10865"/>
                            </a:lnTo>
                            <a:lnTo>
                              <a:pt x="267" y="10877"/>
                            </a:lnTo>
                            <a:lnTo>
                              <a:pt x="258" y="10888"/>
                            </a:lnTo>
                            <a:lnTo>
                              <a:pt x="246" y="10897"/>
                            </a:lnTo>
                            <a:lnTo>
                              <a:pt x="230" y="10902"/>
                            </a:lnTo>
                            <a:lnTo>
                              <a:pt x="218" y="10905"/>
                            </a:lnTo>
                            <a:lnTo>
                              <a:pt x="208" y="10905"/>
                            </a:lnTo>
                            <a:lnTo>
                              <a:pt x="198" y="10901"/>
                            </a:lnTo>
                            <a:lnTo>
                              <a:pt x="190" y="10896"/>
                            </a:lnTo>
                            <a:lnTo>
                              <a:pt x="185" y="10888"/>
                            </a:lnTo>
                            <a:lnTo>
                              <a:pt x="180" y="10879"/>
                            </a:lnTo>
                            <a:lnTo>
                              <a:pt x="177" y="10867"/>
                            </a:lnTo>
                            <a:lnTo>
                              <a:pt x="176" y="10853"/>
                            </a:lnTo>
                            <a:lnTo>
                              <a:pt x="173" y="10830"/>
                            </a:lnTo>
                            <a:lnTo>
                              <a:pt x="169" y="10820"/>
                            </a:lnTo>
                            <a:lnTo>
                              <a:pt x="164" y="10811"/>
                            </a:lnTo>
                            <a:lnTo>
                              <a:pt x="156" y="10806"/>
                            </a:lnTo>
                            <a:lnTo>
                              <a:pt x="147" y="10802"/>
                            </a:lnTo>
                            <a:lnTo>
                              <a:pt x="135" y="10803"/>
                            </a:lnTo>
                            <a:lnTo>
                              <a:pt x="120" y="10807"/>
                            </a:lnTo>
                            <a:lnTo>
                              <a:pt x="134" y="10817"/>
                            </a:lnTo>
                            <a:lnTo>
                              <a:pt x="140" y="10826"/>
                            </a:lnTo>
                            <a:lnTo>
                              <a:pt x="143" y="10835"/>
                            </a:lnTo>
                            <a:lnTo>
                              <a:pt x="143" y="10843"/>
                            </a:lnTo>
                            <a:lnTo>
                              <a:pt x="136" y="10861"/>
                            </a:lnTo>
                            <a:lnTo>
                              <a:pt x="134" y="10873"/>
                            </a:lnTo>
                            <a:lnTo>
                              <a:pt x="131" y="10885"/>
                            </a:lnTo>
                            <a:lnTo>
                              <a:pt x="131" y="10900"/>
                            </a:lnTo>
                            <a:lnTo>
                              <a:pt x="134" y="10913"/>
                            </a:lnTo>
                            <a:lnTo>
                              <a:pt x="140" y="10925"/>
                            </a:lnTo>
                            <a:lnTo>
                              <a:pt x="148" y="10935"/>
                            </a:lnTo>
                            <a:lnTo>
                              <a:pt x="159" y="10943"/>
                            </a:lnTo>
                            <a:lnTo>
                              <a:pt x="171" y="10950"/>
                            </a:lnTo>
                            <a:lnTo>
                              <a:pt x="198" y="10959"/>
                            </a:lnTo>
                            <a:lnTo>
                              <a:pt x="219" y="10960"/>
                            </a:lnTo>
                            <a:lnTo>
                              <a:pt x="243" y="10955"/>
                            </a:lnTo>
                            <a:lnTo>
                              <a:pt x="268" y="10946"/>
                            </a:lnTo>
                            <a:lnTo>
                              <a:pt x="292" y="10930"/>
                            </a:lnTo>
                            <a:lnTo>
                              <a:pt x="303" y="10918"/>
                            </a:lnTo>
                            <a:lnTo>
                              <a:pt x="312" y="10906"/>
                            </a:lnTo>
                            <a:lnTo>
                              <a:pt x="320" y="10892"/>
                            </a:lnTo>
                            <a:lnTo>
                              <a:pt x="326" y="10876"/>
                            </a:lnTo>
                            <a:lnTo>
                              <a:pt x="332" y="10859"/>
                            </a:lnTo>
                            <a:lnTo>
                              <a:pt x="334" y="10839"/>
                            </a:lnTo>
                            <a:lnTo>
                              <a:pt x="334" y="10817"/>
                            </a:lnTo>
                            <a:lnTo>
                              <a:pt x="332" y="10793"/>
                            </a:lnTo>
                            <a:lnTo>
                              <a:pt x="326" y="10768"/>
                            </a:lnTo>
                            <a:lnTo>
                              <a:pt x="320" y="10740"/>
                            </a:lnTo>
                            <a:lnTo>
                              <a:pt x="300" y="10690"/>
                            </a:lnTo>
                            <a:lnTo>
                              <a:pt x="276" y="10641"/>
                            </a:lnTo>
                            <a:lnTo>
                              <a:pt x="250" y="10592"/>
                            </a:lnTo>
                            <a:lnTo>
                              <a:pt x="225" y="10545"/>
                            </a:lnTo>
                            <a:lnTo>
                              <a:pt x="204" y="10502"/>
                            </a:lnTo>
                            <a:lnTo>
                              <a:pt x="196" y="10481"/>
                            </a:lnTo>
                            <a:lnTo>
                              <a:pt x="190" y="10461"/>
                            </a:lnTo>
                            <a:lnTo>
                              <a:pt x="186" y="10443"/>
                            </a:lnTo>
                            <a:lnTo>
                              <a:pt x="186" y="5477"/>
                            </a:lnTo>
                            <a:lnTo>
                              <a:pt x="149" y="5477"/>
                            </a:lnTo>
                            <a:lnTo>
                              <a:pt x="149" y="10515"/>
                            </a:lnTo>
                            <a:lnTo>
                              <a:pt x="152" y="10550"/>
                            </a:lnTo>
                            <a:lnTo>
                              <a:pt x="155" y="10583"/>
                            </a:lnTo>
                            <a:lnTo>
                              <a:pt x="159" y="10614"/>
                            </a:lnTo>
                            <a:lnTo>
                              <a:pt x="168" y="10671"/>
                            </a:lnTo>
                            <a:lnTo>
                              <a:pt x="180" y="10721"/>
                            </a:lnTo>
                            <a:lnTo>
                              <a:pt x="192" y="10769"/>
                            </a:lnTo>
                            <a:lnTo>
                              <a:pt x="204" y="10811"/>
                            </a:lnTo>
                            <a:lnTo>
                              <a:pt x="214" y="10852"/>
                            </a:lnTo>
                            <a:lnTo>
                              <a:pt x="222" y="10890"/>
                            </a:lnTo>
                            <a:lnTo>
                              <a:pt x="230" y="10931"/>
                            </a:lnTo>
                            <a:lnTo>
                              <a:pt x="238" y="10970"/>
                            </a:lnTo>
                            <a:lnTo>
                              <a:pt x="245" y="11003"/>
                            </a:lnTo>
                            <a:lnTo>
                              <a:pt x="250" y="11033"/>
                            </a:lnTo>
                            <a:lnTo>
                              <a:pt x="251" y="11057"/>
                            </a:lnTo>
                            <a:lnTo>
                              <a:pt x="251" y="11075"/>
                            </a:lnTo>
                            <a:lnTo>
                              <a:pt x="250" y="11082"/>
                            </a:lnTo>
                            <a:lnTo>
                              <a:pt x="248" y="11087"/>
                            </a:lnTo>
                            <a:lnTo>
                              <a:pt x="245" y="11090"/>
                            </a:lnTo>
                            <a:lnTo>
                              <a:pt x="241" y="11091"/>
                            </a:lnTo>
                            <a:lnTo>
                              <a:pt x="230" y="11087"/>
                            </a:lnTo>
                            <a:lnTo>
                              <a:pt x="223" y="11079"/>
                            </a:lnTo>
                            <a:lnTo>
                              <a:pt x="214" y="11057"/>
                            </a:lnTo>
                            <a:lnTo>
                              <a:pt x="209" y="11045"/>
                            </a:lnTo>
                            <a:lnTo>
                              <a:pt x="202" y="11034"/>
                            </a:lnTo>
                            <a:lnTo>
                              <a:pt x="193" y="11026"/>
                            </a:lnTo>
                            <a:lnTo>
                              <a:pt x="181" y="11023"/>
                            </a:lnTo>
                            <a:lnTo>
                              <a:pt x="175" y="11024"/>
                            </a:lnTo>
                            <a:lnTo>
                              <a:pt x="169" y="11028"/>
                            </a:lnTo>
                            <a:lnTo>
                              <a:pt x="165" y="11034"/>
                            </a:lnTo>
                            <a:lnTo>
                              <a:pt x="161" y="11042"/>
                            </a:lnTo>
                            <a:lnTo>
                              <a:pt x="157" y="11065"/>
                            </a:lnTo>
                            <a:lnTo>
                              <a:pt x="155" y="11092"/>
                            </a:lnTo>
                            <a:lnTo>
                              <a:pt x="155" y="11312"/>
                            </a:lnTo>
                            <a:lnTo>
                              <a:pt x="153" y="11322"/>
                            </a:lnTo>
                            <a:lnTo>
                              <a:pt x="148" y="11330"/>
                            </a:lnTo>
                            <a:lnTo>
                              <a:pt x="138" y="11338"/>
                            </a:lnTo>
                            <a:lnTo>
                              <a:pt x="120" y="11343"/>
                            </a:lnTo>
                            <a:lnTo>
                              <a:pt x="134" y="11343"/>
                            </a:lnTo>
                            <a:lnTo>
                              <a:pt x="145" y="11346"/>
                            </a:lnTo>
                            <a:lnTo>
                              <a:pt x="157" y="11350"/>
                            </a:lnTo>
                            <a:lnTo>
                              <a:pt x="168" y="11355"/>
                            </a:lnTo>
                            <a:lnTo>
                              <a:pt x="177" y="11363"/>
                            </a:lnTo>
                            <a:lnTo>
                              <a:pt x="184" y="11372"/>
                            </a:lnTo>
                            <a:lnTo>
                              <a:pt x="186" y="11383"/>
                            </a:lnTo>
                            <a:lnTo>
                              <a:pt x="188" y="11396"/>
                            </a:lnTo>
                            <a:lnTo>
                              <a:pt x="186" y="11408"/>
                            </a:lnTo>
                            <a:lnTo>
                              <a:pt x="184" y="11419"/>
                            </a:lnTo>
                            <a:lnTo>
                              <a:pt x="178" y="11427"/>
                            </a:lnTo>
                            <a:lnTo>
                              <a:pt x="172" y="11434"/>
                            </a:lnTo>
                            <a:lnTo>
                              <a:pt x="155" y="11444"/>
                            </a:lnTo>
                            <a:lnTo>
                              <a:pt x="136" y="11448"/>
                            </a:lnTo>
                            <a:lnTo>
                              <a:pt x="118" y="11445"/>
                            </a:lnTo>
                            <a:lnTo>
                              <a:pt x="101" y="11438"/>
                            </a:lnTo>
                            <a:lnTo>
                              <a:pt x="94" y="11432"/>
                            </a:lnTo>
                            <a:lnTo>
                              <a:pt x="89" y="11425"/>
                            </a:lnTo>
                            <a:lnTo>
                              <a:pt x="86" y="11416"/>
                            </a:lnTo>
                            <a:lnTo>
                              <a:pt x="85" y="11407"/>
                            </a:lnTo>
                            <a:lnTo>
                              <a:pt x="87" y="11391"/>
                            </a:lnTo>
                            <a:lnTo>
                              <a:pt x="95" y="11380"/>
                            </a:lnTo>
                            <a:lnTo>
                              <a:pt x="107" y="11374"/>
                            </a:lnTo>
                            <a:lnTo>
                              <a:pt x="119" y="11371"/>
                            </a:lnTo>
                            <a:lnTo>
                              <a:pt x="132" y="11371"/>
                            </a:lnTo>
                            <a:lnTo>
                              <a:pt x="144" y="11375"/>
                            </a:lnTo>
                            <a:lnTo>
                              <a:pt x="152" y="11382"/>
                            </a:lnTo>
                            <a:lnTo>
                              <a:pt x="155" y="11390"/>
                            </a:lnTo>
                            <a:lnTo>
                              <a:pt x="147" y="11391"/>
                            </a:lnTo>
                            <a:lnTo>
                              <a:pt x="140" y="11396"/>
                            </a:lnTo>
                            <a:lnTo>
                              <a:pt x="136" y="11401"/>
                            </a:lnTo>
                            <a:lnTo>
                              <a:pt x="135" y="11409"/>
                            </a:lnTo>
                            <a:lnTo>
                              <a:pt x="136" y="11416"/>
                            </a:lnTo>
                            <a:lnTo>
                              <a:pt x="139" y="11421"/>
                            </a:lnTo>
                            <a:lnTo>
                              <a:pt x="145" y="11425"/>
                            </a:lnTo>
                            <a:lnTo>
                              <a:pt x="152" y="11427"/>
                            </a:lnTo>
                            <a:lnTo>
                              <a:pt x="159" y="11425"/>
                            </a:lnTo>
                            <a:lnTo>
                              <a:pt x="165" y="11423"/>
                            </a:lnTo>
                            <a:lnTo>
                              <a:pt x="169" y="11416"/>
                            </a:lnTo>
                            <a:lnTo>
                              <a:pt x="171" y="11409"/>
                            </a:lnTo>
                            <a:lnTo>
                              <a:pt x="171" y="11403"/>
                            </a:lnTo>
                            <a:lnTo>
                              <a:pt x="169" y="11395"/>
                            </a:lnTo>
                            <a:lnTo>
                              <a:pt x="161" y="11376"/>
                            </a:lnTo>
                            <a:lnTo>
                              <a:pt x="155" y="11368"/>
                            </a:lnTo>
                            <a:lnTo>
                              <a:pt x="145" y="11361"/>
                            </a:lnTo>
                            <a:lnTo>
                              <a:pt x="132" y="11355"/>
                            </a:lnTo>
                            <a:lnTo>
                              <a:pt x="118" y="11354"/>
                            </a:lnTo>
                            <a:lnTo>
                              <a:pt x="103" y="11357"/>
                            </a:lnTo>
                            <a:lnTo>
                              <a:pt x="91" y="11362"/>
                            </a:lnTo>
                            <a:lnTo>
                              <a:pt x="82" y="11370"/>
                            </a:lnTo>
                            <a:lnTo>
                              <a:pt x="74" y="11380"/>
                            </a:lnTo>
                            <a:lnTo>
                              <a:pt x="70" y="11391"/>
                            </a:lnTo>
                            <a:lnTo>
                              <a:pt x="66" y="11404"/>
                            </a:lnTo>
                            <a:lnTo>
                              <a:pt x="64" y="11427"/>
                            </a:lnTo>
                            <a:lnTo>
                              <a:pt x="65" y="11437"/>
                            </a:lnTo>
                            <a:lnTo>
                              <a:pt x="70" y="11452"/>
                            </a:lnTo>
                            <a:lnTo>
                              <a:pt x="78" y="11467"/>
                            </a:lnTo>
                            <a:lnTo>
                              <a:pt x="89" y="11483"/>
                            </a:lnTo>
                            <a:lnTo>
                              <a:pt x="105" y="11499"/>
                            </a:lnTo>
                            <a:lnTo>
                              <a:pt x="123" y="11512"/>
                            </a:lnTo>
                            <a:lnTo>
                              <a:pt x="144" y="11522"/>
                            </a:lnTo>
                            <a:lnTo>
                              <a:pt x="171" y="11527"/>
                            </a:lnTo>
                            <a:lnTo>
                              <a:pt x="178" y="11527"/>
                            </a:lnTo>
                            <a:lnTo>
                              <a:pt x="185" y="11524"/>
                            </a:lnTo>
                            <a:lnTo>
                              <a:pt x="189" y="11519"/>
                            </a:lnTo>
                            <a:lnTo>
                              <a:pt x="192" y="11512"/>
                            </a:lnTo>
                            <a:lnTo>
                              <a:pt x="190" y="11504"/>
                            </a:lnTo>
                            <a:lnTo>
                              <a:pt x="188" y="11499"/>
                            </a:lnTo>
                            <a:lnTo>
                              <a:pt x="182" y="11494"/>
                            </a:lnTo>
                            <a:lnTo>
                              <a:pt x="176" y="11493"/>
                            </a:lnTo>
                            <a:lnTo>
                              <a:pt x="167" y="11493"/>
                            </a:lnTo>
                            <a:lnTo>
                              <a:pt x="161" y="11497"/>
                            </a:lnTo>
                            <a:lnTo>
                              <a:pt x="157" y="11502"/>
                            </a:lnTo>
                            <a:lnTo>
                              <a:pt x="156" y="11508"/>
                            </a:lnTo>
                            <a:lnTo>
                              <a:pt x="149" y="11506"/>
                            </a:lnTo>
                            <a:lnTo>
                              <a:pt x="143" y="11499"/>
                            </a:lnTo>
                            <a:lnTo>
                              <a:pt x="142" y="11494"/>
                            </a:lnTo>
                            <a:lnTo>
                              <a:pt x="142" y="11487"/>
                            </a:lnTo>
                            <a:lnTo>
                              <a:pt x="143" y="11479"/>
                            </a:lnTo>
                            <a:lnTo>
                              <a:pt x="148" y="11473"/>
                            </a:lnTo>
                            <a:lnTo>
                              <a:pt x="153" y="11467"/>
                            </a:lnTo>
                            <a:lnTo>
                              <a:pt x="161" y="11462"/>
                            </a:lnTo>
                            <a:lnTo>
                              <a:pt x="171" y="11456"/>
                            </a:lnTo>
                            <a:lnTo>
                              <a:pt x="180" y="11449"/>
                            </a:lnTo>
                            <a:lnTo>
                              <a:pt x="189" y="11438"/>
                            </a:lnTo>
                            <a:lnTo>
                              <a:pt x="197" y="11427"/>
                            </a:lnTo>
                            <a:lnTo>
                              <a:pt x="202" y="11412"/>
                            </a:lnTo>
                            <a:lnTo>
                              <a:pt x="204" y="11394"/>
                            </a:lnTo>
                            <a:lnTo>
                              <a:pt x="202" y="11380"/>
                            </a:lnTo>
                            <a:lnTo>
                              <a:pt x="198" y="11370"/>
                            </a:lnTo>
                            <a:lnTo>
                              <a:pt x="193" y="11361"/>
                            </a:lnTo>
                            <a:lnTo>
                              <a:pt x="185" y="11354"/>
                            </a:lnTo>
                            <a:lnTo>
                              <a:pt x="171" y="11343"/>
                            </a:lnTo>
                            <a:lnTo>
                              <a:pt x="164" y="11342"/>
                            </a:lnTo>
                            <a:lnTo>
                              <a:pt x="159" y="11341"/>
                            </a:lnTo>
                            <a:lnTo>
                              <a:pt x="164" y="11335"/>
                            </a:lnTo>
                            <a:lnTo>
                              <a:pt x="167" y="11329"/>
                            </a:lnTo>
                            <a:lnTo>
                              <a:pt x="188" y="11343"/>
                            </a:lnTo>
                            <a:lnTo>
                              <a:pt x="200" y="11349"/>
                            </a:lnTo>
                            <a:lnTo>
                              <a:pt x="214" y="11350"/>
                            </a:lnTo>
                            <a:lnTo>
                              <a:pt x="226" y="11349"/>
                            </a:lnTo>
                            <a:lnTo>
                              <a:pt x="239" y="11343"/>
                            </a:lnTo>
                            <a:lnTo>
                              <a:pt x="250" y="11337"/>
                            </a:lnTo>
                            <a:lnTo>
                              <a:pt x="259" y="11329"/>
                            </a:lnTo>
                            <a:lnTo>
                              <a:pt x="267" y="11320"/>
                            </a:lnTo>
                            <a:lnTo>
                              <a:pt x="272" y="11309"/>
                            </a:lnTo>
                            <a:lnTo>
                              <a:pt x="274" y="11293"/>
                            </a:lnTo>
                            <a:lnTo>
                              <a:pt x="271" y="11272"/>
                            </a:lnTo>
                            <a:lnTo>
                              <a:pt x="262" y="11256"/>
                            </a:lnTo>
                            <a:lnTo>
                              <a:pt x="256" y="11250"/>
                            </a:lnTo>
                            <a:lnTo>
                              <a:pt x="248" y="11246"/>
                            </a:lnTo>
                            <a:lnTo>
                              <a:pt x="238" y="11242"/>
                            </a:lnTo>
                            <a:lnTo>
                              <a:pt x="226" y="11242"/>
                            </a:lnTo>
                            <a:lnTo>
                              <a:pt x="213" y="11246"/>
                            </a:lnTo>
                            <a:lnTo>
                              <a:pt x="204" y="11252"/>
                            </a:lnTo>
                            <a:lnTo>
                              <a:pt x="197" y="11260"/>
                            </a:lnTo>
                            <a:lnTo>
                              <a:pt x="194" y="11269"/>
                            </a:lnTo>
                            <a:lnTo>
                              <a:pt x="194" y="11280"/>
                            </a:lnTo>
                            <a:lnTo>
                              <a:pt x="200" y="11289"/>
                            </a:lnTo>
                            <a:lnTo>
                              <a:pt x="209" y="11296"/>
                            </a:lnTo>
                            <a:lnTo>
                              <a:pt x="214" y="11297"/>
                            </a:lnTo>
                            <a:lnTo>
                              <a:pt x="219" y="11296"/>
                            </a:lnTo>
                            <a:lnTo>
                              <a:pt x="213" y="11291"/>
                            </a:lnTo>
                            <a:lnTo>
                              <a:pt x="209" y="11283"/>
                            </a:lnTo>
                            <a:lnTo>
                              <a:pt x="212" y="11273"/>
                            </a:lnTo>
                            <a:lnTo>
                              <a:pt x="218" y="11265"/>
                            </a:lnTo>
                            <a:lnTo>
                              <a:pt x="229" y="11263"/>
                            </a:lnTo>
                            <a:lnTo>
                              <a:pt x="241" y="11267"/>
                            </a:lnTo>
                            <a:lnTo>
                              <a:pt x="245" y="11271"/>
                            </a:lnTo>
                            <a:lnTo>
                              <a:pt x="248" y="11277"/>
                            </a:lnTo>
                            <a:lnTo>
                              <a:pt x="251" y="11285"/>
                            </a:lnTo>
                            <a:lnTo>
                              <a:pt x="252" y="11296"/>
                            </a:lnTo>
                            <a:lnTo>
                              <a:pt x="251" y="11308"/>
                            </a:lnTo>
                            <a:lnTo>
                              <a:pt x="246" y="11318"/>
                            </a:lnTo>
                            <a:lnTo>
                              <a:pt x="238" y="11326"/>
                            </a:lnTo>
                            <a:lnTo>
                              <a:pt x="226" y="11331"/>
                            </a:lnTo>
                            <a:lnTo>
                              <a:pt x="215" y="11333"/>
                            </a:lnTo>
                            <a:lnTo>
                              <a:pt x="205" y="11331"/>
                            </a:lnTo>
                            <a:lnTo>
                              <a:pt x="193" y="11325"/>
                            </a:lnTo>
                            <a:lnTo>
                              <a:pt x="184" y="11312"/>
                            </a:lnTo>
                            <a:lnTo>
                              <a:pt x="184" y="11291"/>
                            </a:lnTo>
                            <a:lnTo>
                              <a:pt x="185" y="11273"/>
                            </a:lnTo>
                            <a:lnTo>
                              <a:pt x="185" y="11255"/>
                            </a:lnTo>
                            <a:lnTo>
                              <a:pt x="186" y="11219"/>
                            </a:lnTo>
                            <a:lnTo>
                              <a:pt x="186" y="11198"/>
                            </a:lnTo>
                            <a:lnTo>
                              <a:pt x="185" y="11181"/>
                            </a:lnTo>
                            <a:lnTo>
                              <a:pt x="185" y="11152"/>
                            </a:lnTo>
                            <a:lnTo>
                              <a:pt x="186" y="11145"/>
                            </a:lnTo>
                            <a:lnTo>
                              <a:pt x="190" y="11140"/>
                            </a:lnTo>
                            <a:lnTo>
                              <a:pt x="194" y="11139"/>
                            </a:lnTo>
                            <a:lnTo>
                              <a:pt x="200" y="11140"/>
                            </a:lnTo>
                            <a:lnTo>
                              <a:pt x="202" y="11145"/>
                            </a:lnTo>
                            <a:lnTo>
                              <a:pt x="206" y="11157"/>
                            </a:lnTo>
                            <a:lnTo>
                              <a:pt x="210" y="11164"/>
                            </a:lnTo>
                            <a:lnTo>
                              <a:pt x="215" y="11170"/>
                            </a:lnTo>
                            <a:lnTo>
                              <a:pt x="225" y="11174"/>
                            </a:lnTo>
                            <a:lnTo>
                              <a:pt x="241" y="11177"/>
                            </a:lnTo>
                            <a:lnTo>
                              <a:pt x="256" y="11174"/>
                            </a:lnTo>
                            <a:lnTo>
                              <a:pt x="270" y="11166"/>
                            </a:lnTo>
                            <a:lnTo>
                              <a:pt x="279" y="11156"/>
                            </a:lnTo>
                            <a:lnTo>
                              <a:pt x="288" y="11141"/>
                            </a:lnTo>
                            <a:lnTo>
                              <a:pt x="293" y="11125"/>
                            </a:lnTo>
                            <a:lnTo>
                              <a:pt x="297" y="11107"/>
                            </a:lnTo>
                            <a:lnTo>
                              <a:pt x="300" y="11090"/>
                            </a:lnTo>
                            <a:lnTo>
                              <a:pt x="300" y="11075"/>
                            </a:lnTo>
                            <a:lnTo>
                              <a:pt x="297" y="11034"/>
                            </a:lnTo>
                            <a:lnTo>
                              <a:pt x="292" y="10997"/>
                            </a:lnTo>
                            <a:lnTo>
                              <a:pt x="285" y="10960"/>
                            </a:lnTo>
                            <a:lnTo>
                              <a:pt x="278" y="10925"/>
                            </a:lnTo>
                            <a:lnTo>
                              <a:pt x="259" y="10860"/>
                            </a:lnTo>
                            <a:lnTo>
                              <a:pt x="238" y="10798"/>
                            </a:lnTo>
                            <a:lnTo>
                              <a:pt x="215" y="10733"/>
                            </a:lnTo>
                            <a:lnTo>
                              <a:pt x="198" y="10666"/>
                            </a:lnTo>
                            <a:lnTo>
                              <a:pt x="192" y="10632"/>
                            </a:lnTo>
                            <a:lnTo>
                              <a:pt x="186" y="10595"/>
                            </a:lnTo>
                            <a:lnTo>
                              <a:pt x="182" y="10554"/>
                            </a:lnTo>
                            <a:lnTo>
                              <a:pt x="181" y="10511"/>
                            </a:lnTo>
                            <a:close/>
                          </a:path>
                        </a:pathLst>
                      </a:custGeom>
                      <a:solidFill>
                        <a:srgbClr val="00006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1" name="Unknown Shape"/>
                      <p:cNvSpPr>
                        <a:spLocks noEditPoints="1"/>
                      </p:cNvSpPr>
                      <p:nvPr/>
                    </p:nvSpPr>
                    <p:spPr bwMode="auto">
                      <a:xfrm rot="10800000">
                        <a:off x="805" y="26"/>
                        <a:ext cx="7300" cy="445"/>
                      </a:xfrm>
                      <a:custGeom>
                        <a:avLst/>
                        <a:gdLst>
                          <a:gd name="T0" fmla="*/ 6060 w 6784"/>
                          <a:gd name="T1" fmla="*/ 283 h 334"/>
                          <a:gd name="T2" fmla="*/ 6164 w 6784"/>
                          <a:gd name="T3" fmla="*/ 219 h 334"/>
                          <a:gd name="T4" fmla="*/ 6076 w 6784"/>
                          <a:gd name="T5" fmla="*/ 169 h 334"/>
                          <a:gd name="T6" fmla="*/ 6100 w 6784"/>
                          <a:gd name="T7" fmla="*/ 142 h 334"/>
                          <a:gd name="T8" fmla="*/ 6200 w 6784"/>
                          <a:gd name="T9" fmla="*/ 157 h 334"/>
                          <a:gd name="T10" fmla="*/ 6163 w 6784"/>
                          <a:gd name="T11" fmla="*/ 311 h 334"/>
                          <a:gd name="T12" fmla="*/ 5946 w 6784"/>
                          <a:gd name="T13" fmla="*/ 300 h 334"/>
                          <a:gd name="T14" fmla="*/ 3272 w 6784"/>
                          <a:gd name="T15" fmla="*/ 185 h 334"/>
                          <a:gd name="T16" fmla="*/ 6068 w 6784"/>
                          <a:gd name="T17" fmla="*/ 204 h 334"/>
                          <a:gd name="T18" fmla="*/ 6332 w 6784"/>
                          <a:gd name="T19" fmla="*/ 250 h 334"/>
                          <a:gd name="T20" fmla="*/ 6290 w 6784"/>
                          <a:gd name="T21" fmla="*/ 201 h 334"/>
                          <a:gd name="T22" fmla="*/ 6407 w 6784"/>
                          <a:gd name="T23" fmla="*/ 153 h 334"/>
                          <a:gd name="T24" fmla="*/ 6600 w 6784"/>
                          <a:gd name="T25" fmla="*/ 132 h 334"/>
                          <a:gd name="T26" fmla="*/ 6674 w 6784"/>
                          <a:gd name="T27" fmla="*/ 184 h 334"/>
                          <a:gd name="T28" fmla="*/ 6673 w 6784"/>
                          <a:gd name="T29" fmla="*/ 85 h 334"/>
                          <a:gd name="T30" fmla="*/ 6648 w 6784"/>
                          <a:gd name="T31" fmla="*/ 153 h 334"/>
                          <a:gd name="T32" fmla="*/ 6682 w 6784"/>
                          <a:gd name="T33" fmla="*/ 157 h 334"/>
                          <a:gd name="T34" fmla="*/ 6617 w 6784"/>
                          <a:gd name="T35" fmla="*/ 144 h 334"/>
                          <a:gd name="T36" fmla="*/ 6685 w 6784"/>
                          <a:gd name="T37" fmla="*/ 62 h 334"/>
                          <a:gd name="T38" fmla="*/ 6784 w 6784"/>
                          <a:gd name="T39" fmla="*/ 178 h 334"/>
                          <a:gd name="T40" fmla="*/ 6752 w 6784"/>
                          <a:gd name="T41" fmla="*/ 161 h 334"/>
                          <a:gd name="T42" fmla="*/ 6727 w 6784"/>
                          <a:gd name="T43" fmla="*/ 155 h 334"/>
                          <a:gd name="T44" fmla="*/ 6627 w 6784"/>
                          <a:gd name="T45" fmla="*/ 198 h 334"/>
                          <a:gd name="T46" fmla="*/ 6604 w 6784"/>
                          <a:gd name="T47" fmla="*/ 198 h 334"/>
                          <a:gd name="T48" fmla="*/ 6530 w 6784"/>
                          <a:gd name="T49" fmla="*/ 271 h 334"/>
                          <a:gd name="T50" fmla="*/ 6526 w 6784"/>
                          <a:gd name="T51" fmla="*/ 193 h 334"/>
                          <a:gd name="T52" fmla="*/ 6524 w 6784"/>
                          <a:gd name="T53" fmla="*/ 217 h 334"/>
                          <a:gd name="T54" fmla="*/ 6583 w 6784"/>
                          <a:gd name="T55" fmla="*/ 238 h 334"/>
                          <a:gd name="T56" fmla="*/ 6395 w 6784"/>
                          <a:gd name="T57" fmla="*/ 196 h 334"/>
                          <a:gd name="T58" fmla="*/ 6431 w 6784"/>
                          <a:gd name="T59" fmla="*/ 255 h 334"/>
                          <a:gd name="T60" fmla="*/ 6254 w 6784"/>
                          <a:gd name="T61" fmla="*/ 291 h 334"/>
                          <a:gd name="T62" fmla="*/ 5812 w 6784"/>
                          <a:gd name="T63" fmla="*/ 181 h 334"/>
                          <a:gd name="T64" fmla="*/ 765 w 6784"/>
                          <a:gd name="T65" fmla="*/ 58 h 334"/>
                          <a:gd name="T66" fmla="*/ 623 w 6784"/>
                          <a:gd name="T67" fmla="*/ 105 h 334"/>
                          <a:gd name="T68" fmla="*/ 696 w 6784"/>
                          <a:gd name="T69" fmla="*/ 161 h 334"/>
                          <a:gd name="T70" fmla="*/ 691 w 6784"/>
                          <a:gd name="T71" fmla="*/ 192 h 334"/>
                          <a:gd name="T72" fmla="*/ 584 w 6784"/>
                          <a:gd name="T73" fmla="*/ 176 h 334"/>
                          <a:gd name="T74" fmla="*/ 634 w 6784"/>
                          <a:gd name="T75" fmla="*/ 15 h 334"/>
                          <a:gd name="T76" fmla="*/ 885 w 6784"/>
                          <a:gd name="T77" fmla="*/ 60 h 334"/>
                          <a:gd name="T78" fmla="*/ 1010 w 6784"/>
                          <a:gd name="T79" fmla="*/ 185 h 334"/>
                          <a:gd name="T80" fmla="*/ 635 w 6784"/>
                          <a:gd name="T81" fmla="*/ 112 h 334"/>
                          <a:gd name="T82" fmla="*/ 436 w 6784"/>
                          <a:gd name="T83" fmla="*/ 91 h 334"/>
                          <a:gd name="T84" fmla="*/ 502 w 6784"/>
                          <a:gd name="T85" fmla="*/ 160 h 334"/>
                          <a:gd name="T86" fmla="*/ 189 w 6784"/>
                          <a:gd name="T87" fmla="*/ 197 h 334"/>
                          <a:gd name="T88" fmla="*/ 130 w 6784"/>
                          <a:gd name="T89" fmla="*/ 147 h 334"/>
                          <a:gd name="T90" fmla="*/ 94 w 6784"/>
                          <a:gd name="T91" fmla="*/ 242 h 334"/>
                          <a:gd name="T92" fmla="*/ 151 w 6784"/>
                          <a:gd name="T93" fmla="*/ 190 h 334"/>
                          <a:gd name="T94" fmla="*/ 101 w 6784"/>
                          <a:gd name="T95" fmla="*/ 189 h 334"/>
                          <a:gd name="T96" fmla="*/ 157 w 6784"/>
                          <a:gd name="T97" fmla="*/ 180 h 334"/>
                          <a:gd name="T98" fmla="*/ 122 w 6784"/>
                          <a:gd name="T99" fmla="*/ 270 h 334"/>
                          <a:gd name="T100" fmla="*/ 0 w 6784"/>
                          <a:gd name="T101" fmla="*/ 164 h 334"/>
                          <a:gd name="T102" fmla="*/ 35 w 6784"/>
                          <a:gd name="T103" fmla="*/ 168 h 334"/>
                          <a:gd name="T104" fmla="*/ 53 w 6784"/>
                          <a:gd name="T105" fmla="*/ 186 h 334"/>
                          <a:gd name="T106" fmla="*/ 145 w 6784"/>
                          <a:gd name="T107" fmla="*/ 132 h 334"/>
                          <a:gd name="T108" fmla="*/ 184 w 6784"/>
                          <a:gd name="T109" fmla="*/ 147 h 334"/>
                          <a:gd name="T110" fmla="*/ 233 w 6784"/>
                          <a:gd name="T111" fmla="*/ 62 h 334"/>
                          <a:gd name="T112" fmla="*/ 266 w 6784"/>
                          <a:gd name="T113" fmla="*/ 138 h 334"/>
                          <a:gd name="T114" fmla="*/ 252 w 6784"/>
                          <a:gd name="T115" fmla="*/ 123 h 334"/>
                          <a:gd name="T116" fmla="*/ 209 w 6784"/>
                          <a:gd name="T117" fmla="*/ 90 h 334"/>
                          <a:gd name="T118" fmla="*/ 271 w 6784"/>
                          <a:gd name="T119" fmla="*/ 149 h 334"/>
                          <a:gd name="T120" fmla="*/ 382 w 6784"/>
                          <a:gd name="T121" fmla="*/ 132 h 334"/>
                          <a:gd name="T122" fmla="*/ 386 w 6784"/>
                          <a:gd name="T123" fmla="*/ 48 h 334"/>
                          <a:gd name="T124" fmla="*/ 666 w 6784"/>
                          <a:gd name="T125" fmla="*/ 77 h 33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  <a:cxn ang="0">
                            <a:pos x="T118" y="T119"/>
                          </a:cxn>
                          <a:cxn ang="0">
                            <a:pos x="T120" y="T121"/>
                          </a:cxn>
                          <a:cxn ang="0">
                            <a:pos x="T122" y="T123"/>
                          </a:cxn>
                          <a:cxn ang="0">
                            <a:pos x="T124" y="T125"/>
                          </a:cxn>
                        </a:cxnLst>
                        <a:rect l="0" t="0" r="r" b="b"/>
                        <a:pathLst>
                          <a:path w="6784" h="334">
                            <a:moveTo>
                              <a:pt x="5771" y="180"/>
                            </a:moveTo>
                            <a:lnTo>
                              <a:pt x="5808" y="193"/>
                            </a:lnTo>
                            <a:lnTo>
                              <a:pt x="5843" y="208"/>
                            </a:lnTo>
                            <a:lnTo>
                              <a:pt x="5877" y="222"/>
                            </a:lnTo>
                            <a:lnTo>
                              <a:pt x="5911" y="238"/>
                            </a:lnTo>
                            <a:lnTo>
                              <a:pt x="5945" y="252"/>
                            </a:lnTo>
                            <a:lnTo>
                              <a:pt x="5981" y="264"/>
                            </a:lnTo>
                            <a:lnTo>
                              <a:pt x="6019" y="275"/>
                            </a:lnTo>
                            <a:lnTo>
                              <a:pt x="6060" y="283"/>
                            </a:lnTo>
                            <a:lnTo>
                              <a:pt x="6076" y="284"/>
                            </a:lnTo>
                            <a:lnTo>
                              <a:pt x="6092" y="283"/>
                            </a:lnTo>
                            <a:lnTo>
                              <a:pt x="6106" y="280"/>
                            </a:lnTo>
                            <a:lnTo>
                              <a:pt x="6121" y="275"/>
                            </a:lnTo>
                            <a:lnTo>
                              <a:pt x="6135" y="267"/>
                            </a:lnTo>
                            <a:lnTo>
                              <a:pt x="6147" y="258"/>
                            </a:lnTo>
                            <a:lnTo>
                              <a:pt x="6155" y="246"/>
                            </a:lnTo>
                            <a:lnTo>
                              <a:pt x="6162" y="231"/>
                            </a:lnTo>
                            <a:lnTo>
                              <a:pt x="6164" y="219"/>
                            </a:lnTo>
                            <a:lnTo>
                              <a:pt x="6163" y="208"/>
                            </a:lnTo>
                            <a:lnTo>
                              <a:pt x="6159" y="198"/>
                            </a:lnTo>
                            <a:lnTo>
                              <a:pt x="6154" y="190"/>
                            </a:lnTo>
                            <a:lnTo>
                              <a:pt x="6146" y="184"/>
                            </a:lnTo>
                            <a:lnTo>
                              <a:pt x="6135" y="180"/>
                            </a:lnTo>
                            <a:lnTo>
                              <a:pt x="6122" y="177"/>
                            </a:lnTo>
                            <a:lnTo>
                              <a:pt x="6109" y="176"/>
                            </a:lnTo>
                            <a:lnTo>
                              <a:pt x="6086" y="173"/>
                            </a:lnTo>
                            <a:lnTo>
                              <a:pt x="6076" y="169"/>
                            </a:lnTo>
                            <a:lnTo>
                              <a:pt x="6068" y="164"/>
                            </a:lnTo>
                            <a:lnTo>
                              <a:pt x="6061" y="156"/>
                            </a:lnTo>
                            <a:lnTo>
                              <a:pt x="6059" y="145"/>
                            </a:lnTo>
                            <a:lnTo>
                              <a:pt x="6059" y="134"/>
                            </a:lnTo>
                            <a:lnTo>
                              <a:pt x="6064" y="119"/>
                            </a:lnTo>
                            <a:lnTo>
                              <a:pt x="6073" y="132"/>
                            </a:lnTo>
                            <a:lnTo>
                              <a:pt x="6083" y="140"/>
                            </a:lnTo>
                            <a:lnTo>
                              <a:pt x="6090" y="143"/>
                            </a:lnTo>
                            <a:lnTo>
                              <a:pt x="6100" y="142"/>
                            </a:lnTo>
                            <a:lnTo>
                              <a:pt x="6108" y="139"/>
                            </a:lnTo>
                            <a:lnTo>
                              <a:pt x="6117" y="135"/>
                            </a:lnTo>
                            <a:lnTo>
                              <a:pt x="6130" y="131"/>
                            </a:lnTo>
                            <a:lnTo>
                              <a:pt x="6142" y="130"/>
                            </a:lnTo>
                            <a:lnTo>
                              <a:pt x="6156" y="130"/>
                            </a:lnTo>
                            <a:lnTo>
                              <a:pt x="6170" y="132"/>
                            </a:lnTo>
                            <a:lnTo>
                              <a:pt x="6182" y="139"/>
                            </a:lnTo>
                            <a:lnTo>
                              <a:pt x="6192" y="147"/>
                            </a:lnTo>
                            <a:lnTo>
                              <a:pt x="6200" y="157"/>
                            </a:lnTo>
                            <a:lnTo>
                              <a:pt x="6207" y="169"/>
                            </a:lnTo>
                            <a:lnTo>
                              <a:pt x="6212" y="182"/>
                            </a:lnTo>
                            <a:lnTo>
                              <a:pt x="6216" y="197"/>
                            </a:lnTo>
                            <a:lnTo>
                              <a:pt x="6217" y="218"/>
                            </a:lnTo>
                            <a:lnTo>
                              <a:pt x="6213" y="243"/>
                            </a:lnTo>
                            <a:lnTo>
                              <a:pt x="6203" y="267"/>
                            </a:lnTo>
                            <a:lnTo>
                              <a:pt x="6187" y="291"/>
                            </a:lnTo>
                            <a:lnTo>
                              <a:pt x="6176" y="301"/>
                            </a:lnTo>
                            <a:lnTo>
                              <a:pt x="6163" y="311"/>
                            </a:lnTo>
                            <a:lnTo>
                              <a:pt x="6150" y="320"/>
                            </a:lnTo>
                            <a:lnTo>
                              <a:pt x="6133" y="326"/>
                            </a:lnTo>
                            <a:lnTo>
                              <a:pt x="6114" y="330"/>
                            </a:lnTo>
                            <a:lnTo>
                              <a:pt x="6093" y="333"/>
                            </a:lnTo>
                            <a:lnTo>
                              <a:pt x="6071" y="334"/>
                            </a:lnTo>
                            <a:lnTo>
                              <a:pt x="6047" y="332"/>
                            </a:lnTo>
                            <a:lnTo>
                              <a:pt x="6022" y="326"/>
                            </a:lnTo>
                            <a:lnTo>
                              <a:pt x="5997" y="320"/>
                            </a:lnTo>
                            <a:lnTo>
                              <a:pt x="5946" y="300"/>
                            </a:lnTo>
                            <a:lnTo>
                              <a:pt x="5896" y="275"/>
                            </a:lnTo>
                            <a:lnTo>
                              <a:pt x="5847" y="250"/>
                            </a:lnTo>
                            <a:lnTo>
                              <a:pt x="5803" y="223"/>
                            </a:lnTo>
                            <a:lnTo>
                              <a:pt x="5759" y="202"/>
                            </a:lnTo>
                            <a:lnTo>
                              <a:pt x="5737" y="194"/>
                            </a:lnTo>
                            <a:lnTo>
                              <a:pt x="5717" y="189"/>
                            </a:lnTo>
                            <a:lnTo>
                              <a:pt x="5698" y="185"/>
                            </a:lnTo>
                            <a:lnTo>
                              <a:pt x="3279" y="185"/>
                            </a:lnTo>
                            <a:lnTo>
                              <a:pt x="3272" y="185"/>
                            </a:lnTo>
                            <a:lnTo>
                              <a:pt x="3272" y="148"/>
                            </a:lnTo>
                            <a:lnTo>
                              <a:pt x="5774" y="148"/>
                            </a:lnTo>
                            <a:lnTo>
                              <a:pt x="5808" y="151"/>
                            </a:lnTo>
                            <a:lnTo>
                              <a:pt x="5840" y="153"/>
                            </a:lnTo>
                            <a:lnTo>
                              <a:pt x="5871" y="157"/>
                            </a:lnTo>
                            <a:lnTo>
                              <a:pt x="5928" y="167"/>
                            </a:lnTo>
                            <a:lnTo>
                              <a:pt x="5980" y="178"/>
                            </a:lnTo>
                            <a:lnTo>
                              <a:pt x="6026" y="190"/>
                            </a:lnTo>
                            <a:lnTo>
                              <a:pt x="6068" y="204"/>
                            </a:lnTo>
                            <a:lnTo>
                              <a:pt x="6109" y="214"/>
                            </a:lnTo>
                            <a:lnTo>
                              <a:pt x="6149" y="223"/>
                            </a:lnTo>
                            <a:lnTo>
                              <a:pt x="6188" y="230"/>
                            </a:lnTo>
                            <a:lnTo>
                              <a:pt x="6225" y="238"/>
                            </a:lnTo>
                            <a:lnTo>
                              <a:pt x="6242" y="242"/>
                            </a:lnTo>
                            <a:lnTo>
                              <a:pt x="6259" y="244"/>
                            </a:lnTo>
                            <a:lnTo>
                              <a:pt x="6289" y="248"/>
                            </a:lnTo>
                            <a:lnTo>
                              <a:pt x="6314" y="251"/>
                            </a:lnTo>
                            <a:lnTo>
                              <a:pt x="6332" y="250"/>
                            </a:lnTo>
                            <a:lnTo>
                              <a:pt x="6339" y="248"/>
                            </a:lnTo>
                            <a:lnTo>
                              <a:pt x="6344" y="247"/>
                            </a:lnTo>
                            <a:lnTo>
                              <a:pt x="6347" y="243"/>
                            </a:lnTo>
                            <a:lnTo>
                              <a:pt x="6347" y="239"/>
                            </a:lnTo>
                            <a:lnTo>
                              <a:pt x="6344" y="230"/>
                            </a:lnTo>
                            <a:lnTo>
                              <a:pt x="6336" y="223"/>
                            </a:lnTo>
                            <a:lnTo>
                              <a:pt x="6314" y="214"/>
                            </a:lnTo>
                            <a:lnTo>
                              <a:pt x="6300" y="209"/>
                            </a:lnTo>
                            <a:lnTo>
                              <a:pt x="6290" y="201"/>
                            </a:lnTo>
                            <a:lnTo>
                              <a:pt x="6282" y="192"/>
                            </a:lnTo>
                            <a:lnTo>
                              <a:pt x="6279" y="180"/>
                            </a:lnTo>
                            <a:lnTo>
                              <a:pt x="6281" y="173"/>
                            </a:lnTo>
                            <a:lnTo>
                              <a:pt x="6285" y="168"/>
                            </a:lnTo>
                            <a:lnTo>
                              <a:pt x="6291" y="164"/>
                            </a:lnTo>
                            <a:lnTo>
                              <a:pt x="6299" y="160"/>
                            </a:lnTo>
                            <a:lnTo>
                              <a:pt x="6323" y="156"/>
                            </a:lnTo>
                            <a:lnTo>
                              <a:pt x="6351" y="153"/>
                            </a:lnTo>
                            <a:lnTo>
                              <a:pt x="6407" y="153"/>
                            </a:lnTo>
                            <a:lnTo>
                              <a:pt x="6432" y="155"/>
                            </a:lnTo>
                            <a:lnTo>
                              <a:pt x="6517" y="155"/>
                            </a:lnTo>
                            <a:lnTo>
                              <a:pt x="6547" y="153"/>
                            </a:lnTo>
                            <a:lnTo>
                              <a:pt x="6567" y="153"/>
                            </a:lnTo>
                            <a:lnTo>
                              <a:pt x="6578" y="152"/>
                            </a:lnTo>
                            <a:lnTo>
                              <a:pt x="6587" y="147"/>
                            </a:lnTo>
                            <a:lnTo>
                              <a:pt x="6595" y="136"/>
                            </a:lnTo>
                            <a:lnTo>
                              <a:pt x="6600" y="119"/>
                            </a:lnTo>
                            <a:lnTo>
                              <a:pt x="6600" y="132"/>
                            </a:lnTo>
                            <a:lnTo>
                              <a:pt x="6603" y="145"/>
                            </a:lnTo>
                            <a:lnTo>
                              <a:pt x="6607" y="157"/>
                            </a:lnTo>
                            <a:lnTo>
                              <a:pt x="6612" y="168"/>
                            </a:lnTo>
                            <a:lnTo>
                              <a:pt x="6620" y="176"/>
                            </a:lnTo>
                            <a:lnTo>
                              <a:pt x="6629" y="184"/>
                            </a:lnTo>
                            <a:lnTo>
                              <a:pt x="6640" y="188"/>
                            </a:lnTo>
                            <a:lnTo>
                              <a:pt x="6652" y="189"/>
                            </a:lnTo>
                            <a:lnTo>
                              <a:pt x="6664" y="188"/>
                            </a:lnTo>
                            <a:lnTo>
                              <a:pt x="6674" y="184"/>
                            </a:lnTo>
                            <a:lnTo>
                              <a:pt x="6685" y="178"/>
                            </a:lnTo>
                            <a:lnTo>
                              <a:pt x="6693" y="172"/>
                            </a:lnTo>
                            <a:lnTo>
                              <a:pt x="6702" y="155"/>
                            </a:lnTo>
                            <a:lnTo>
                              <a:pt x="6706" y="135"/>
                            </a:lnTo>
                            <a:lnTo>
                              <a:pt x="6703" y="116"/>
                            </a:lnTo>
                            <a:lnTo>
                              <a:pt x="6695" y="99"/>
                            </a:lnTo>
                            <a:lnTo>
                              <a:pt x="6690" y="93"/>
                            </a:lnTo>
                            <a:lnTo>
                              <a:pt x="6681" y="87"/>
                            </a:lnTo>
                            <a:lnTo>
                              <a:pt x="6673" y="85"/>
                            </a:lnTo>
                            <a:lnTo>
                              <a:pt x="6662" y="83"/>
                            </a:lnTo>
                            <a:lnTo>
                              <a:pt x="6646" y="86"/>
                            </a:lnTo>
                            <a:lnTo>
                              <a:pt x="6636" y="94"/>
                            </a:lnTo>
                            <a:lnTo>
                              <a:pt x="6629" y="106"/>
                            </a:lnTo>
                            <a:lnTo>
                              <a:pt x="6627" y="119"/>
                            </a:lnTo>
                            <a:lnTo>
                              <a:pt x="6628" y="131"/>
                            </a:lnTo>
                            <a:lnTo>
                              <a:pt x="6632" y="143"/>
                            </a:lnTo>
                            <a:lnTo>
                              <a:pt x="6638" y="151"/>
                            </a:lnTo>
                            <a:lnTo>
                              <a:pt x="6648" y="153"/>
                            </a:lnTo>
                            <a:lnTo>
                              <a:pt x="6649" y="145"/>
                            </a:lnTo>
                            <a:lnTo>
                              <a:pt x="6653" y="140"/>
                            </a:lnTo>
                            <a:lnTo>
                              <a:pt x="6658" y="135"/>
                            </a:lnTo>
                            <a:lnTo>
                              <a:pt x="6664" y="134"/>
                            </a:lnTo>
                            <a:lnTo>
                              <a:pt x="6671" y="135"/>
                            </a:lnTo>
                            <a:lnTo>
                              <a:pt x="6677" y="139"/>
                            </a:lnTo>
                            <a:lnTo>
                              <a:pt x="6682" y="144"/>
                            </a:lnTo>
                            <a:lnTo>
                              <a:pt x="6685" y="151"/>
                            </a:lnTo>
                            <a:lnTo>
                              <a:pt x="6682" y="157"/>
                            </a:lnTo>
                            <a:lnTo>
                              <a:pt x="6678" y="164"/>
                            </a:lnTo>
                            <a:lnTo>
                              <a:pt x="6673" y="168"/>
                            </a:lnTo>
                            <a:lnTo>
                              <a:pt x="6666" y="169"/>
                            </a:lnTo>
                            <a:lnTo>
                              <a:pt x="6660" y="169"/>
                            </a:lnTo>
                            <a:lnTo>
                              <a:pt x="6652" y="168"/>
                            </a:lnTo>
                            <a:lnTo>
                              <a:pt x="6642" y="165"/>
                            </a:lnTo>
                            <a:lnTo>
                              <a:pt x="6633" y="161"/>
                            </a:lnTo>
                            <a:lnTo>
                              <a:pt x="6625" y="153"/>
                            </a:lnTo>
                            <a:lnTo>
                              <a:pt x="6617" y="144"/>
                            </a:lnTo>
                            <a:lnTo>
                              <a:pt x="6612" y="132"/>
                            </a:lnTo>
                            <a:lnTo>
                              <a:pt x="6611" y="116"/>
                            </a:lnTo>
                            <a:lnTo>
                              <a:pt x="6612" y="102"/>
                            </a:lnTo>
                            <a:lnTo>
                              <a:pt x="6617" y="90"/>
                            </a:lnTo>
                            <a:lnTo>
                              <a:pt x="6625" y="81"/>
                            </a:lnTo>
                            <a:lnTo>
                              <a:pt x="6636" y="74"/>
                            </a:lnTo>
                            <a:lnTo>
                              <a:pt x="6646" y="69"/>
                            </a:lnTo>
                            <a:lnTo>
                              <a:pt x="6660" y="65"/>
                            </a:lnTo>
                            <a:lnTo>
                              <a:pt x="6685" y="62"/>
                            </a:lnTo>
                            <a:lnTo>
                              <a:pt x="6695" y="64"/>
                            </a:lnTo>
                            <a:lnTo>
                              <a:pt x="6710" y="69"/>
                            </a:lnTo>
                            <a:lnTo>
                              <a:pt x="6724" y="77"/>
                            </a:lnTo>
                            <a:lnTo>
                              <a:pt x="6740" y="89"/>
                            </a:lnTo>
                            <a:lnTo>
                              <a:pt x="6756" y="103"/>
                            </a:lnTo>
                            <a:lnTo>
                              <a:pt x="6768" y="123"/>
                            </a:lnTo>
                            <a:lnTo>
                              <a:pt x="6778" y="145"/>
                            </a:lnTo>
                            <a:lnTo>
                              <a:pt x="6784" y="172"/>
                            </a:lnTo>
                            <a:lnTo>
                              <a:pt x="6784" y="178"/>
                            </a:lnTo>
                            <a:lnTo>
                              <a:pt x="6780" y="184"/>
                            </a:lnTo>
                            <a:lnTo>
                              <a:pt x="6776" y="189"/>
                            </a:lnTo>
                            <a:lnTo>
                              <a:pt x="6769" y="190"/>
                            </a:lnTo>
                            <a:lnTo>
                              <a:pt x="6761" y="189"/>
                            </a:lnTo>
                            <a:lnTo>
                              <a:pt x="6756" y="186"/>
                            </a:lnTo>
                            <a:lnTo>
                              <a:pt x="6751" y="182"/>
                            </a:lnTo>
                            <a:lnTo>
                              <a:pt x="6748" y="176"/>
                            </a:lnTo>
                            <a:lnTo>
                              <a:pt x="6749" y="168"/>
                            </a:lnTo>
                            <a:lnTo>
                              <a:pt x="6752" y="161"/>
                            </a:lnTo>
                            <a:lnTo>
                              <a:pt x="6759" y="157"/>
                            </a:lnTo>
                            <a:lnTo>
                              <a:pt x="6765" y="155"/>
                            </a:lnTo>
                            <a:lnTo>
                              <a:pt x="6763" y="148"/>
                            </a:lnTo>
                            <a:lnTo>
                              <a:pt x="6755" y="142"/>
                            </a:lnTo>
                            <a:lnTo>
                              <a:pt x="6749" y="140"/>
                            </a:lnTo>
                            <a:lnTo>
                              <a:pt x="6744" y="140"/>
                            </a:lnTo>
                            <a:lnTo>
                              <a:pt x="6737" y="143"/>
                            </a:lnTo>
                            <a:lnTo>
                              <a:pt x="6731" y="148"/>
                            </a:lnTo>
                            <a:lnTo>
                              <a:pt x="6727" y="155"/>
                            </a:lnTo>
                            <a:lnTo>
                              <a:pt x="6722" y="163"/>
                            </a:lnTo>
                            <a:lnTo>
                              <a:pt x="6715" y="172"/>
                            </a:lnTo>
                            <a:lnTo>
                              <a:pt x="6707" y="181"/>
                            </a:lnTo>
                            <a:lnTo>
                              <a:pt x="6697" y="189"/>
                            </a:lnTo>
                            <a:lnTo>
                              <a:pt x="6685" y="197"/>
                            </a:lnTo>
                            <a:lnTo>
                              <a:pt x="6668" y="202"/>
                            </a:lnTo>
                            <a:lnTo>
                              <a:pt x="6649" y="204"/>
                            </a:lnTo>
                            <a:lnTo>
                              <a:pt x="6637" y="202"/>
                            </a:lnTo>
                            <a:lnTo>
                              <a:pt x="6627" y="198"/>
                            </a:lnTo>
                            <a:lnTo>
                              <a:pt x="6617" y="193"/>
                            </a:lnTo>
                            <a:lnTo>
                              <a:pt x="6611" y="186"/>
                            </a:lnTo>
                            <a:lnTo>
                              <a:pt x="6600" y="172"/>
                            </a:lnTo>
                            <a:lnTo>
                              <a:pt x="6596" y="159"/>
                            </a:lnTo>
                            <a:lnTo>
                              <a:pt x="6592" y="164"/>
                            </a:lnTo>
                            <a:lnTo>
                              <a:pt x="6586" y="168"/>
                            </a:lnTo>
                            <a:lnTo>
                              <a:pt x="6592" y="177"/>
                            </a:lnTo>
                            <a:lnTo>
                              <a:pt x="6599" y="186"/>
                            </a:lnTo>
                            <a:lnTo>
                              <a:pt x="6604" y="198"/>
                            </a:lnTo>
                            <a:lnTo>
                              <a:pt x="6607" y="213"/>
                            </a:lnTo>
                            <a:lnTo>
                              <a:pt x="6605" y="225"/>
                            </a:lnTo>
                            <a:lnTo>
                              <a:pt x="6601" y="238"/>
                            </a:lnTo>
                            <a:lnTo>
                              <a:pt x="6595" y="250"/>
                            </a:lnTo>
                            <a:lnTo>
                              <a:pt x="6586" y="260"/>
                            </a:lnTo>
                            <a:lnTo>
                              <a:pt x="6565" y="272"/>
                            </a:lnTo>
                            <a:lnTo>
                              <a:pt x="6558" y="274"/>
                            </a:lnTo>
                            <a:lnTo>
                              <a:pt x="6551" y="275"/>
                            </a:lnTo>
                            <a:lnTo>
                              <a:pt x="6530" y="271"/>
                            </a:lnTo>
                            <a:lnTo>
                              <a:pt x="6514" y="263"/>
                            </a:lnTo>
                            <a:lnTo>
                              <a:pt x="6508" y="256"/>
                            </a:lnTo>
                            <a:lnTo>
                              <a:pt x="6504" y="248"/>
                            </a:lnTo>
                            <a:lnTo>
                              <a:pt x="6501" y="239"/>
                            </a:lnTo>
                            <a:lnTo>
                              <a:pt x="6501" y="227"/>
                            </a:lnTo>
                            <a:lnTo>
                              <a:pt x="6504" y="213"/>
                            </a:lnTo>
                            <a:lnTo>
                              <a:pt x="6509" y="202"/>
                            </a:lnTo>
                            <a:lnTo>
                              <a:pt x="6518" y="196"/>
                            </a:lnTo>
                            <a:lnTo>
                              <a:pt x="6526" y="193"/>
                            </a:lnTo>
                            <a:lnTo>
                              <a:pt x="6538" y="193"/>
                            </a:lnTo>
                            <a:lnTo>
                              <a:pt x="6547" y="198"/>
                            </a:lnTo>
                            <a:lnTo>
                              <a:pt x="6554" y="208"/>
                            </a:lnTo>
                            <a:lnTo>
                              <a:pt x="6555" y="214"/>
                            </a:lnTo>
                            <a:lnTo>
                              <a:pt x="6554" y="221"/>
                            </a:lnTo>
                            <a:lnTo>
                              <a:pt x="6547" y="211"/>
                            </a:lnTo>
                            <a:lnTo>
                              <a:pt x="6539" y="209"/>
                            </a:lnTo>
                            <a:lnTo>
                              <a:pt x="6531" y="210"/>
                            </a:lnTo>
                            <a:lnTo>
                              <a:pt x="6524" y="217"/>
                            </a:lnTo>
                            <a:lnTo>
                              <a:pt x="6521" y="227"/>
                            </a:lnTo>
                            <a:lnTo>
                              <a:pt x="6525" y="241"/>
                            </a:lnTo>
                            <a:lnTo>
                              <a:pt x="6529" y="246"/>
                            </a:lnTo>
                            <a:lnTo>
                              <a:pt x="6535" y="250"/>
                            </a:lnTo>
                            <a:lnTo>
                              <a:pt x="6543" y="252"/>
                            </a:lnTo>
                            <a:lnTo>
                              <a:pt x="6554" y="254"/>
                            </a:lnTo>
                            <a:lnTo>
                              <a:pt x="6565" y="252"/>
                            </a:lnTo>
                            <a:lnTo>
                              <a:pt x="6574" y="246"/>
                            </a:lnTo>
                            <a:lnTo>
                              <a:pt x="6583" y="238"/>
                            </a:lnTo>
                            <a:lnTo>
                              <a:pt x="6588" y="227"/>
                            </a:lnTo>
                            <a:lnTo>
                              <a:pt x="6590" y="217"/>
                            </a:lnTo>
                            <a:lnTo>
                              <a:pt x="6588" y="205"/>
                            </a:lnTo>
                            <a:lnTo>
                              <a:pt x="6582" y="194"/>
                            </a:lnTo>
                            <a:lnTo>
                              <a:pt x="6568" y="185"/>
                            </a:lnTo>
                            <a:lnTo>
                              <a:pt x="6410" y="185"/>
                            </a:lnTo>
                            <a:lnTo>
                              <a:pt x="6402" y="186"/>
                            </a:lnTo>
                            <a:lnTo>
                              <a:pt x="6397" y="190"/>
                            </a:lnTo>
                            <a:lnTo>
                              <a:pt x="6395" y="196"/>
                            </a:lnTo>
                            <a:lnTo>
                              <a:pt x="6397" y="201"/>
                            </a:lnTo>
                            <a:lnTo>
                              <a:pt x="6401" y="204"/>
                            </a:lnTo>
                            <a:lnTo>
                              <a:pt x="6407" y="205"/>
                            </a:lnTo>
                            <a:lnTo>
                              <a:pt x="6414" y="206"/>
                            </a:lnTo>
                            <a:lnTo>
                              <a:pt x="6421" y="209"/>
                            </a:lnTo>
                            <a:lnTo>
                              <a:pt x="6427" y="214"/>
                            </a:lnTo>
                            <a:lnTo>
                              <a:pt x="6431" y="223"/>
                            </a:lnTo>
                            <a:lnTo>
                              <a:pt x="6434" y="239"/>
                            </a:lnTo>
                            <a:lnTo>
                              <a:pt x="6431" y="255"/>
                            </a:lnTo>
                            <a:lnTo>
                              <a:pt x="6425" y="268"/>
                            </a:lnTo>
                            <a:lnTo>
                              <a:pt x="6413" y="279"/>
                            </a:lnTo>
                            <a:lnTo>
                              <a:pt x="6398" y="287"/>
                            </a:lnTo>
                            <a:lnTo>
                              <a:pt x="6382" y="292"/>
                            </a:lnTo>
                            <a:lnTo>
                              <a:pt x="6365" y="296"/>
                            </a:lnTo>
                            <a:lnTo>
                              <a:pt x="6349" y="299"/>
                            </a:lnTo>
                            <a:lnTo>
                              <a:pt x="6335" y="299"/>
                            </a:lnTo>
                            <a:lnTo>
                              <a:pt x="6292" y="296"/>
                            </a:lnTo>
                            <a:lnTo>
                              <a:pt x="6254" y="291"/>
                            </a:lnTo>
                            <a:lnTo>
                              <a:pt x="6219" y="284"/>
                            </a:lnTo>
                            <a:lnTo>
                              <a:pt x="6184" y="276"/>
                            </a:lnTo>
                            <a:lnTo>
                              <a:pt x="6117" y="258"/>
                            </a:lnTo>
                            <a:lnTo>
                              <a:pt x="6053" y="237"/>
                            </a:lnTo>
                            <a:lnTo>
                              <a:pt x="5991" y="214"/>
                            </a:lnTo>
                            <a:lnTo>
                              <a:pt x="5923" y="197"/>
                            </a:lnTo>
                            <a:lnTo>
                              <a:pt x="5888" y="190"/>
                            </a:lnTo>
                            <a:lnTo>
                              <a:pt x="5851" y="185"/>
                            </a:lnTo>
                            <a:lnTo>
                              <a:pt x="5812" y="181"/>
                            </a:lnTo>
                            <a:lnTo>
                              <a:pt x="5771" y="180"/>
                            </a:lnTo>
                            <a:close/>
                            <a:moveTo>
                              <a:pt x="1014" y="153"/>
                            </a:moveTo>
                            <a:lnTo>
                              <a:pt x="976" y="140"/>
                            </a:lnTo>
                            <a:lnTo>
                              <a:pt x="942" y="126"/>
                            </a:lnTo>
                            <a:lnTo>
                              <a:pt x="906" y="111"/>
                            </a:lnTo>
                            <a:lnTo>
                              <a:pt x="872" y="97"/>
                            </a:lnTo>
                            <a:lnTo>
                              <a:pt x="839" y="82"/>
                            </a:lnTo>
                            <a:lnTo>
                              <a:pt x="803" y="69"/>
                            </a:lnTo>
                            <a:lnTo>
                              <a:pt x="765" y="58"/>
                            </a:lnTo>
                            <a:lnTo>
                              <a:pt x="723" y="50"/>
                            </a:lnTo>
                            <a:lnTo>
                              <a:pt x="707" y="50"/>
                            </a:lnTo>
                            <a:lnTo>
                              <a:pt x="691" y="52"/>
                            </a:lnTo>
                            <a:lnTo>
                              <a:pt x="675" y="54"/>
                            </a:lnTo>
                            <a:lnTo>
                              <a:pt x="660" y="61"/>
                            </a:lnTo>
                            <a:lnTo>
                              <a:pt x="649" y="69"/>
                            </a:lnTo>
                            <a:lnTo>
                              <a:pt x="638" y="78"/>
                            </a:lnTo>
                            <a:lnTo>
                              <a:pt x="629" y="90"/>
                            </a:lnTo>
                            <a:lnTo>
                              <a:pt x="623" y="105"/>
                            </a:lnTo>
                            <a:lnTo>
                              <a:pt x="621" y="116"/>
                            </a:lnTo>
                            <a:lnTo>
                              <a:pt x="621" y="127"/>
                            </a:lnTo>
                            <a:lnTo>
                              <a:pt x="625" y="136"/>
                            </a:lnTo>
                            <a:lnTo>
                              <a:pt x="630" y="144"/>
                            </a:lnTo>
                            <a:lnTo>
                              <a:pt x="638" y="149"/>
                            </a:lnTo>
                            <a:lnTo>
                              <a:pt x="647" y="155"/>
                            </a:lnTo>
                            <a:lnTo>
                              <a:pt x="659" y="157"/>
                            </a:lnTo>
                            <a:lnTo>
                              <a:pt x="672" y="159"/>
                            </a:lnTo>
                            <a:lnTo>
                              <a:pt x="696" y="161"/>
                            </a:lnTo>
                            <a:lnTo>
                              <a:pt x="705" y="165"/>
                            </a:lnTo>
                            <a:lnTo>
                              <a:pt x="715" y="171"/>
                            </a:lnTo>
                            <a:lnTo>
                              <a:pt x="720" y="178"/>
                            </a:lnTo>
                            <a:lnTo>
                              <a:pt x="724" y="188"/>
                            </a:lnTo>
                            <a:lnTo>
                              <a:pt x="723" y="200"/>
                            </a:lnTo>
                            <a:lnTo>
                              <a:pt x="719" y="214"/>
                            </a:lnTo>
                            <a:lnTo>
                              <a:pt x="709" y="201"/>
                            </a:lnTo>
                            <a:lnTo>
                              <a:pt x="700" y="194"/>
                            </a:lnTo>
                            <a:lnTo>
                              <a:pt x="691" y="192"/>
                            </a:lnTo>
                            <a:lnTo>
                              <a:pt x="683" y="192"/>
                            </a:lnTo>
                            <a:lnTo>
                              <a:pt x="664" y="198"/>
                            </a:lnTo>
                            <a:lnTo>
                              <a:pt x="653" y="201"/>
                            </a:lnTo>
                            <a:lnTo>
                              <a:pt x="641" y="204"/>
                            </a:lnTo>
                            <a:lnTo>
                              <a:pt x="626" y="204"/>
                            </a:lnTo>
                            <a:lnTo>
                              <a:pt x="613" y="201"/>
                            </a:lnTo>
                            <a:lnTo>
                              <a:pt x="601" y="194"/>
                            </a:lnTo>
                            <a:lnTo>
                              <a:pt x="592" y="186"/>
                            </a:lnTo>
                            <a:lnTo>
                              <a:pt x="584" y="176"/>
                            </a:lnTo>
                            <a:lnTo>
                              <a:pt x="577" y="164"/>
                            </a:lnTo>
                            <a:lnTo>
                              <a:pt x="568" y="136"/>
                            </a:lnTo>
                            <a:lnTo>
                              <a:pt x="567" y="115"/>
                            </a:lnTo>
                            <a:lnTo>
                              <a:pt x="572" y="93"/>
                            </a:lnTo>
                            <a:lnTo>
                              <a:pt x="581" y="68"/>
                            </a:lnTo>
                            <a:lnTo>
                              <a:pt x="597" y="42"/>
                            </a:lnTo>
                            <a:lnTo>
                              <a:pt x="608" y="32"/>
                            </a:lnTo>
                            <a:lnTo>
                              <a:pt x="620" y="23"/>
                            </a:lnTo>
                            <a:lnTo>
                              <a:pt x="634" y="15"/>
                            </a:lnTo>
                            <a:lnTo>
                              <a:pt x="650" y="8"/>
                            </a:lnTo>
                            <a:lnTo>
                              <a:pt x="667" y="3"/>
                            </a:lnTo>
                            <a:lnTo>
                              <a:pt x="687" y="0"/>
                            </a:lnTo>
                            <a:lnTo>
                              <a:pt x="709" y="0"/>
                            </a:lnTo>
                            <a:lnTo>
                              <a:pt x="733" y="3"/>
                            </a:lnTo>
                            <a:lnTo>
                              <a:pt x="759" y="8"/>
                            </a:lnTo>
                            <a:lnTo>
                              <a:pt x="786" y="15"/>
                            </a:lnTo>
                            <a:lnTo>
                              <a:pt x="836" y="35"/>
                            </a:lnTo>
                            <a:lnTo>
                              <a:pt x="885" y="60"/>
                            </a:lnTo>
                            <a:lnTo>
                              <a:pt x="935" y="86"/>
                            </a:lnTo>
                            <a:lnTo>
                              <a:pt x="981" y="110"/>
                            </a:lnTo>
                            <a:lnTo>
                              <a:pt x="1024" y="131"/>
                            </a:lnTo>
                            <a:lnTo>
                              <a:pt x="1045" y="139"/>
                            </a:lnTo>
                            <a:lnTo>
                              <a:pt x="1065" y="144"/>
                            </a:lnTo>
                            <a:lnTo>
                              <a:pt x="1083" y="148"/>
                            </a:lnTo>
                            <a:lnTo>
                              <a:pt x="3272" y="148"/>
                            </a:lnTo>
                            <a:lnTo>
                              <a:pt x="3272" y="185"/>
                            </a:lnTo>
                            <a:lnTo>
                              <a:pt x="1010" y="185"/>
                            </a:lnTo>
                            <a:lnTo>
                              <a:pt x="976" y="182"/>
                            </a:lnTo>
                            <a:lnTo>
                              <a:pt x="944" y="180"/>
                            </a:lnTo>
                            <a:lnTo>
                              <a:pt x="911" y="176"/>
                            </a:lnTo>
                            <a:lnTo>
                              <a:pt x="855" y="167"/>
                            </a:lnTo>
                            <a:lnTo>
                              <a:pt x="804" y="155"/>
                            </a:lnTo>
                            <a:lnTo>
                              <a:pt x="758" y="143"/>
                            </a:lnTo>
                            <a:lnTo>
                              <a:pt x="715" y="131"/>
                            </a:lnTo>
                            <a:lnTo>
                              <a:pt x="674" y="120"/>
                            </a:lnTo>
                            <a:lnTo>
                              <a:pt x="635" y="112"/>
                            </a:lnTo>
                            <a:lnTo>
                              <a:pt x="596" y="105"/>
                            </a:lnTo>
                            <a:lnTo>
                              <a:pt x="557" y="98"/>
                            </a:lnTo>
                            <a:lnTo>
                              <a:pt x="523" y="91"/>
                            </a:lnTo>
                            <a:lnTo>
                              <a:pt x="493" y="86"/>
                            </a:lnTo>
                            <a:lnTo>
                              <a:pt x="469" y="85"/>
                            </a:lnTo>
                            <a:lnTo>
                              <a:pt x="450" y="85"/>
                            </a:lnTo>
                            <a:lnTo>
                              <a:pt x="444" y="86"/>
                            </a:lnTo>
                            <a:lnTo>
                              <a:pt x="439" y="87"/>
                            </a:lnTo>
                            <a:lnTo>
                              <a:pt x="436" y="91"/>
                            </a:lnTo>
                            <a:lnTo>
                              <a:pt x="435" y="95"/>
                            </a:lnTo>
                            <a:lnTo>
                              <a:pt x="439" y="105"/>
                            </a:lnTo>
                            <a:lnTo>
                              <a:pt x="447" y="111"/>
                            </a:lnTo>
                            <a:lnTo>
                              <a:pt x="469" y="120"/>
                            </a:lnTo>
                            <a:lnTo>
                              <a:pt x="481" y="126"/>
                            </a:lnTo>
                            <a:lnTo>
                              <a:pt x="491" y="132"/>
                            </a:lnTo>
                            <a:lnTo>
                              <a:pt x="499" y="142"/>
                            </a:lnTo>
                            <a:lnTo>
                              <a:pt x="503" y="153"/>
                            </a:lnTo>
                            <a:lnTo>
                              <a:pt x="502" y="160"/>
                            </a:lnTo>
                            <a:lnTo>
                              <a:pt x="498" y="165"/>
                            </a:lnTo>
                            <a:lnTo>
                              <a:pt x="491" y="169"/>
                            </a:lnTo>
                            <a:lnTo>
                              <a:pt x="483" y="173"/>
                            </a:lnTo>
                            <a:lnTo>
                              <a:pt x="461" y="177"/>
                            </a:lnTo>
                            <a:lnTo>
                              <a:pt x="433" y="180"/>
                            </a:lnTo>
                            <a:lnTo>
                              <a:pt x="215" y="180"/>
                            </a:lnTo>
                            <a:lnTo>
                              <a:pt x="205" y="181"/>
                            </a:lnTo>
                            <a:lnTo>
                              <a:pt x="197" y="186"/>
                            </a:lnTo>
                            <a:lnTo>
                              <a:pt x="189" y="197"/>
                            </a:lnTo>
                            <a:lnTo>
                              <a:pt x="184" y="214"/>
                            </a:lnTo>
                            <a:lnTo>
                              <a:pt x="184" y="201"/>
                            </a:lnTo>
                            <a:lnTo>
                              <a:pt x="180" y="189"/>
                            </a:lnTo>
                            <a:lnTo>
                              <a:pt x="176" y="177"/>
                            </a:lnTo>
                            <a:lnTo>
                              <a:pt x="171" y="167"/>
                            </a:lnTo>
                            <a:lnTo>
                              <a:pt x="163" y="157"/>
                            </a:lnTo>
                            <a:lnTo>
                              <a:pt x="153" y="151"/>
                            </a:lnTo>
                            <a:lnTo>
                              <a:pt x="143" y="148"/>
                            </a:lnTo>
                            <a:lnTo>
                              <a:pt x="130" y="147"/>
                            </a:lnTo>
                            <a:lnTo>
                              <a:pt x="118" y="148"/>
                            </a:lnTo>
                            <a:lnTo>
                              <a:pt x="107" y="151"/>
                            </a:lnTo>
                            <a:lnTo>
                              <a:pt x="99" y="156"/>
                            </a:lnTo>
                            <a:lnTo>
                              <a:pt x="91" y="163"/>
                            </a:lnTo>
                            <a:lnTo>
                              <a:pt x="82" y="180"/>
                            </a:lnTo>
                            <a:lnTo>
                              <a:pt x="78" y="198"/>
                            </a:lnTo>
                            <a:lnTo>
                              <a:pt x="81" y="217"/>
                            </a:lnTo>
                            <a:lnTo>
                              <a:pt x="87" y="235"/>
                            </a:lnTo>
                            <a:lnTo>
                              <a:pt x="94" y="242"/>
                            </a:lnTo>
                            <a:lnTo>
                              <a:pt x="101" y="247"/>
                            </a:lnTo>
                            <a:lnTo>
                              <a:pt x="110" y="250"/>
                            </a:lnTo>
                            <a:lnTo>
                              <a:pt x="119" y="251"/>
                            </a:lnTo>
                            <a:lnTo>
                              <a:pt x="135" y="248"/>
                            </a:lnTo>
                            <a:lnTo>
                              <a:pt x="145" y="241"/>
                            </a:lnTo>
                            <a:lnTo>
                              <a:pt x="152" y="227"/>
                            </a:lnTo>
                            <a:lnTo>
                              <a:pt x="155" y="215"/>
                            </a:lnTo>
                            <a:lnTo>
                              <a:pt x="155" y="202"/>
                            </a:lnTo>
                            <a:lnTo>
                              <a:pt x="151" y="190"/>
                            </a:lnTo>
                            <a:lnTo>
                              <a:pt x="144" y="182"/>
                            </a:lnTo>
                            <a:lnTo>
                              <a:pt x="136" y="180"/>
                            </a:lnTo>
                            <a:lnTo>
                              <a:pt x="135" y="188"/>
                            </a:lnTo>
                            <a:lnTo>
                              <a:pt x="130" y="194"/>
                            </a:lnTo>
                            <a:lnTo>
                              <a:pt x="124" y="198"/>
                            </a:lnTo>
                            <a:lnTo>
                              <a:pt x="116" y="200"/>
                            </a:lnTo>
                            <a:lnTo>
                              <a:pt x="110" y="198"/>
                            </a:lnTo>
                            <a:lnTo>
                              <a:pt x="104" y="196"/>
                            </a:lnTo>
                            <a:lnTo>
                              <a:pt x="101" y="189"/>
                            </a:lnTo>
                            <a:lnTo>
                              <a:pt x="99" y="182"/>
                            </a:lnTo>
                            <a:lnTo>
                              <a:pt x="101" y="176"/>
                            </a:lnTo>
                            <a:lnTo>
                              <a:pt x="103" y="169"/>
                            </a:lnTo>
                            <a:lnTo>
                              <a:pt x="110" y="165"/>
                            </a:lnTo>
                            <a:lnTo>
                              <a:pt x="116" y="164"/>
                            </a:lnTo>
                            <a:lnTo>
                              <a:pt x="123" y="164"/>
                            </a:lnTo>
                            <a:lnTo>
                              <a:pt x="131" y="165"/>
                            </a:lnTo>
                            <a:lnTo>
                              <a:pt x="149" y="173"/>
                            </a:lnTo>
                            <a:lnTo>
                              <a:pt x="157" y="180"/>
                            </a:lnTo>
                            <a:lnTo>
                              <a:pt x="165" y="189"/>
                            </a:lnTo>
                            <a:lnTo>
                              <a:pt x="171" y="202"/>
                            </a:lnTo>
                            <a:lnTo>
                              <a:pt x="172" y="217"/>
                            </a:lnTo>
                            <a:lnTo>
                              <a:pt x="169" y="231"/>
                            </a:lnTo>
                            <a:lnTo>
                              <a:pt x="164" y="244"/>
                            </a:lnTo>
                            <a:lnTo>
                              <a:pt x="156" y="254"/>
                            </a:lnTo>
                            <a:lnTo>
                              <a:pt x="145" y="262"/>
                            </a:lnTo>
                            <a:lnTo>
                              <a:pt x="135" y="266"/>
                            </a:lnTo>
                            <a:lnTo>
                              <a:pt x="122" y="270"/>
                            </a:lnTo>
                            <a:lnTo>
                              <a:pt x="99" y="272"/>
                            </a:lnTo>
                            <a:lnTo>
                              <a:pt x="89" y="271"/>
                            </a:lnTo>
                            <a:lnTo>
                              <a:pt x="74" y="266"/>
                            </a:lnTo>
                            <a:lnTo>
                              <a:pt x="58" y="258"/>
                            </a:lnTo>
                            <a:lnTo>
                              <a:pt x="42" y="247"/>
                            </a:lnTo>
                            <a:lnTo>
                              <a:pt x="28" y="230"/>
                            </a:lnTo>
                            <a:lnTo>
                              <a:pt x="15" y="211"/>
                            </a:lnTo>
                            <a:lnTo>
                              <a:pt x="5" y="190"/>
                            </a:lnTo>
                            <a:lnTo>
                              <a:pt x="0" y="164"/>
                            </a:lnTo>
                            <a:lnTo>
                              <a:pt x="0" y="156"/>
                            </a:lnTo>
                            <a:lnTo>
                              <a:pt x="3" y="149"/>
                            </a:lnTo>
                            <a:lnTo>
                              <a:pt x="8" y="145"/>
                            </a:lnTo>
                            <a:lnTo>
                              <a:pt x="15" y="143"/>
                            </a:lnTo>
                            <a:lnTo>
                              <a:pt x="23" y="144"/>
                            </a:lnTo>
                            <a:lnTo>
                              <a:pt x="28" y="147"/>
                            </a:lnTo>
                            <a:lnTo>
                              <a:pt x="33" y="152"/>
                            </a:lnTo>
                            <a:lnTo>
                              <a:pt x="35" y="159"/>
                            </a:lnTo>
                            <a:lnTo>
                              <a:pt x="35" y="168"/>
                            </a:lnTo>
                            <a:lnTo>
                              <a:pt x="31" y="173"/>
                            </a:lnTo>
                            <a:lnTo>
                              <a:pt x="25" y="177"/>
                            </a:lnTo>
                            <a:lnTo>
                              <a:pt x="19" y="178"/>
                            </a:lnTo>
                            <a:lnTo>
                              <a:pt x="21" y="185"/>
                            </a:lnTo>
                            <a:lnTo>
                              <a:pt x="28" y="192"/>
                            </a:lnTo>
                            <a:lnTo>
                              <a:pt x="33" y="193"/>
                            </a:lnTo>
                            <a:lnTo>
                              <a:pt x="40" y="193"/>
                            </a:lnTo>
                            <a:lnTo>
                              <a:pt x="46" y="192"/>
                            </a:lnTo>
                            <a:lnTo>
                              <a:pt x="53" y="186"/>
                            </a:lnTo>
                            <a:lnTo>
                              <a:pt x="58" y="181"/>
                            </a:lnTo>
                            <a:lnTo>
                              <a:pt x="64" y="173"/>
                            </a:lnTo>
                            <a:lnTo>
                              <a:pt x="70" y="164"/>
                            </a:lnTo>
                            <a:lnTo>
                              <a:pt x="77" y="155"/>
                            </a:lnTo>
                            <a:lnTo>
                              <a:pt x="87" y="145"/>
                            </a:lnTo>
                            <a:lnTo>
                              <a:pt x="99" y="138"/>
                            </a:lnTo>
                            <a:lnTo>
                              <a:pt x="114" y="132"/>
                            </a:lnTo>
                            <a:lnTo>
                              <a:pt x="132" y="131"/>
                            </a:lnTo>
                            <a:lnTo>
                              <a:pt x="145" y="132"/>
                            </a:lnTo>
                            <a:lnTo>
                              <a:pt x="156" y="136"/>
                            </a:lnTo>
                            <a:lnTo>
                              <a:pt x="165" y="142"/>
                            </a:lnTo>
                            <a:lnTo>
                              <a:pt x="172" y="149"/>
                            </a:lnTo>
                            <a:lnTo>
                              <a:pt x="184" y="164"/>
                            </a:lnTo>
                            <a:lnTo>
                              <a:pt x="185" y="171"/>
                            </a:lnTo>
                            <a:lnTo>
                              <a:pt x="186" y="176"/>
                            </a:lnTo>
                            <a:lnTo>
                              <a:pt x="192" y="171"/>
                            </a:lnTo>
                            <a:lnTo>
                              <a:pt x="198" y="168"/>
                            </a:lnTo>
                            <a:lnTo>
                              <a:pt x="184" y="147"/>
                            </a:lnTo>
                            <a:lnTo>
                              <a:pt x="177" y="135"/>
                            </a:lnTo>
                            <a:lnTo>
                              <a:pt x="176" y="120"/>
                            </a:lnTo>
                            <a:lnTo>
                              <a:pt x="177" y="108"/>
                            </a:lnTo>
                            <a:lnTo>
                              <a:pt x="184" y="97"/>
                            </a:lnTo>
                            <a:lnTo>
                              <a:pt x="190" y="86"/>
                            </a:lnTo>
                            <a:lnTo>
                              <a:pt x="198" y="77"/>
                            </a:lnTo>
                            <a:lnTo>
                              <a:pt x="207" y="69"/>
                            </a:lnTo>
                            <a:lnTo>
                              <a:pt x="218" y="64"/>
                            </a:lnTo>
                            <a:lnTo>
                              <a:pt x="233" y="62"/>
                            </a:lnTo>
                            <a:lnTo>
                              <a:pt x="254" y="65"/>
                            </a:lnTo>
                            <a:lnTo>
                              <a:pt x="270" y="74"/>
                            </a:lnTo>
                            <a:lnTo>
                              <a:pt x="276" y="79"/>
                            </a:lnTo>
                            <a:lnTo>
                              <a:pt x="280" y="87"/>
                            </a:lnTo>
                            <a:lnTo>
                              <a:pt x="284" y="98"/>
                            </a:lnTo>
                            <a:lnTo>
                              <a:pt x="284" y="108"/>
                            </a:lnTo>
                            <a:lnTo>
                              <a:pt x="280" y="122"/>
                            </a:lnTo>
                            <a:lnTo>
                              <a:pt x="274" y="131"/>
                            </a:lnTo>
                            <a:lnTo>
                              <a:pt x="266" y="138"/>
                            </a:lnTo>
                            <a:lnTo>
                              <a:pt x="256" y="140"/>
                            </a:lnTo>
                            <a:lnTo>
                              <a:pt x="246" y="140"/>
                            </a:lnTo>
                            <a:lnTo>
                              <a:pt x="237" y="135"/>
                            </a:lnTo>
                            <a:lnTo>
                              <a:pt x="230" y="126"/>
                            </a:lnTo>
                            <a:lnTo>
                              <a:pt x="229" y="120"/>
                            </a:lnTo>
                            <a:lnTo>
                              <a:pt x="230" y="115"/>
                            </a:lnTo>
                            <a:lnTo>
                              <a:pt x="235" y="122"/>
                            </a:lnTo>
                            <a:lnTo>
                              <a:pt x="243" y="126"/>
                            </a:lnTo>
                            <a:lnTo>
                              <a:pt x="252" y="123"/>
                            </a:lnTo>
                            <a:lnTo>
                              <a:pt x="260" y="116"/>
                            </a:lnTo>
                            <a:lnTo>
                              <a:pt x="263" y="106"/>
                            </a:lnTo>
                            <a:lnTo>
                              <a:pt x="259" y="95"/>
                            </a:lnTo>
                            <a:lnTo>
                              <a:pt x="255" y="91"/>
                            </a:lnTo>
                            <a:lnTo>
                              <a:pt x="248" y="87"/>
                            </a:lnTo>
                            <a:lnTo>
                              <a:pt x="241" y="85"/>
                            </a:lnTo>
                            <a:lnTo>
                              <a:pt x="230" y="83"/>
                            </a:lnTo>
                            <a:lnTo>
                              <a:pt x="219" y="85"/>
                            </a:lnTo>
                            <a:lnTo>
                              <a:pt x="209" y="90"/>
                            </a:lnTo>
                            <a:lnTo>
                              <a:pt x="201" y="98"/>
                            </a:lnTo>
                            <a:lnTo>
                              <a:pt x="196" y="108"/>
                            </a:lnTo>
                            <a:lnTo>
                              <a:pt x="194" y="119"/>
                            </a:lnTo>
                            <a:lnTo>
                              <a:pt x="196" y="130"/>
                            </a:lnTo>
                            <a:lnTo>
                              <a:pt x="202" y="142"/>
                            </a:lnTo>
                            <a:lnTo>
                              <a:pt x="215" y="151"/>
                            </a:lnTo>
                            <a:lnTo>
                              <a:pt x="235" y="151"/>
                            </a:lnTo>
                            <a:lnTo>
                              <a:pt x="252" y="149"/>
                            </a:lnTo>
                            <a:lnTo>
                              <a:pt x="271" y="149"/>
                            </a:lnTo>
                            <a:lnTo>
                              <a:pt x="307" y="148"/>
                            </a:lnTo>
                            <a:lnTo>
                              <a:pt x="328" y="148"/>
                            </a:lnTo>
                            <a:lnTo>
                              <a:pt x="345" y="149"/>
                            </a:lnTo>
                            <a:lnTo>
                              <a:pt x="375" y="149"/>
                            </a:lnTo>
                            <a:lnTo>
                              <a:pt x="382" y="148"/>
                            </a:lnTo>
                            <a:lnTo>
                              <a:pt x="387" y="144"/>
                            </a:lnTo>
                            <a:lnTo>
                              <a:pt x="388" y="140"/>
                            </a:lnTo>
                            <a:lnTo>
                              <a:pt x="387" y="135"/>
                            </a:lnTo>
                            <a:lnTo>
                              <a:pt x="382" y="132"/>
                            </a:lnTo>
                            <a:lnTo>
                              <a:pt x="370" y="128"/>
                            </a:lnTo>
                            <a:lnTo>
                              <a:pt x="362" y="124"/>
                            </a:lnTo>
                            <a:lnTo>
                              <a:pt x="355" y="119"/>
                            </a:lnTo>
                            <a:lnTo>
                              <a:pt x="351" y="110"/>
                            </a:lnTo>
                            <a:lnTo>
                              <a:pt x="349" y="95"/>
                            </a:lnTo>
                            <a:lnTo>
                              <a:pt x="351" y="79"/>
                            </a:lnTo>
                            <a:lnTo>
                              <a:pt x="359" y="66"/>
                            </a:lnTo>
                            <a:lnTo>
                              <a:pt x="371" y="57"/>
                            </a:lnTo>
                            <a:lnTo>
                              <a:pt x="386" y="48"/>
                            </a:lnTo>
                            <a:lnTo>
                              <a:pt x="402" y="41"/>
                            </a:lnTo>
                            <a:lnTo>
                              <a:pt x="419" y="37"/>
                            </a:lnTo>
                            <a:lnTo>
                              <a:pt x="436" y="35"/>
                            </a:lnTo>
                            <a:lnTo>
                              <a:pt x="450" y="35"/>
                            </a:lnTo>
                            <a:lnTo>
                              <a:pt x="491" y="37"/>
                            </a:lnTo>
                            <a:lnTo>
                              <a:pt x="528" y="42"/>
                            </a:lnTo>
                            <a:lnTo>
                              <a:pt x="567" y="50"/>
                            </a:lnTo>
                            <a:lnTo>
                              <a:pt x="601" y="58"/>
                            </a:lnTo>
                            <a:lnTo>
                              <a:pt x="666" y="77"/>
                            </a:lnTo>
                            <a:lnTo>
                              <a:pt x="728" y="98"/>
                            </a:lnTo>
                            <a:lnTo>
                              <a:pt x="792" y="119"/>
                            </a:lnTo>
                            <a:lnTo>
                              <a:pt x="860" y="136"/>
                            </a:lnTo>
                            <a:lnTo>
                              <a:pt x="894" y="143"/>
                            </a:lnTo>
                            <a:lnTo>
                              <a:pt x="932" y="148"/>
                            </a:lnTo>
                            <a:lnTo>
                              <a:pt x="972" y="152"/>
                            </a:lnTo>
                            <a:lnTo>
                              <a:pt x="1014" y="153"/>
                            </a:lnTo>
                            <a:close/>
                          </a:path>
                        </a:pathLst>
                      </a:custGeom>
                      <a:solidFill>
                        <a:srgbClr val="00006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2" name="Unknown Shape"/>
                      <p:cNvSpPr>
                        <a:spLocks/>
                      </p:cNvSpPr>
                      <p:nvPr/>
                    </p:nvSpPr>
                    <p:spPr bwMode="auto">
                      <a:xfrm rot="4309797">
                        <a:off x="996" y="967"/>
                        <a:ext cx="243" cy="156"/>
                      </a:xfrm>
                      <a:custGeom>
                        <a:avLst/>
                        <a:gdLst>
                          <a:gd name="T0" fmla="*/ 191 w 218"/>
                          <a:gd name="T1" fmla="*/ 39 h 141"/>
                          <a:gd name="T2" fmla="*/ 185 w 218"/>
                          <a:gd name="T3" fmla="*/ 39 h 141"/>
                          <a:gd name="T4" fmla="*/ 171 w 218"/>
                          <a:gd name="T5" fmla="*/ 17 h 141"/>
                          <a:gd name="T6" fmla="*/ 155 w 218"/>
                          <a:gd name="T7" fmla="*/ 5 h 141"/>
                          <a:gd name="T8" fmla="*/ 132 w 218"/>
                          <a:gd name="T9" fmla="*/ 0 h 141"/>
                          <a:gd name="T10" fmla="*/ 99 w 218"/>
                          <a:gd name="T11" fmla="*/ 6 h 141"/>
                          <a:gd name="T12" fmla="*/ 76 w 218"/>
                          <a:gd name="T13" fmla="*/ 22 h 141"/>
                          <a:gd name="T14" fmla="*/ 63 w 218"/>
                          <a:gd name="T15" fmla="*/ 40 h 141"/>
                          <a:gd name="T16" fmla="*/ 52 w 218"/>
                          <a:gd name="T17" fmla="*/ 55 h 141"/>
                          <a:gd name="T18" fmla="*/ 39 w 218"/>
                          <a:gd name="T19" fmla="*/ 62 h 141"/>
                          <a:gd name="T20" fmla="*/ 27 w 218"/>
                          <a:gd name="T21" fmla="*/ 60 h 141"/>
                          <a:gd name="T22" fmla="*/ 18 w 218"/>
                          <a:gd name="T23" fmla="*/ 46 h 141"/>
                          <a:gd name="T24" fmla="*/ 30 w 218"/>
                          <a:gd name="T25" fmla="*/ 40 h 141"/>
                          <a:gd name="T26" fmla="*/ 34 w 218"/>
                          <a:gd name="T27" fmla="*/ 27 h 141"/>
                          <a:gd name="T28" fmla="*/ 27 w 218"/>
                          <a:gd name="T29" fmla="*/ 15 h 141"/>
                          <a:gd name="T30" fmla="*/ 14 w 218"/>
                          <a:gd name="T31" fmla="*/ 13 h 141"/>
                          <a:gd name="T32" fmla="*/ 2 w 218"/>
                          <a:gd name="T33" fmla="*/ 18 h 141"/>
                          <a:gd name="T34" fmla="*/ 0 w 218"/>
                          <a:gd name="T35" fmla="*/ 31 h 141"/>
                          <a:gd name="T36" fmla="*/ 14 w 218"/>
                          <a:gd name="T37" fmla="*/ 80 h 141"/>
                          <a:gd name="T38" fmla="*/ 42 w 218"/>
                          <a:gd name="T39" fmla="*/ 114 h 141"/>
                          <a:gd name="T40" fmla="*/ 74 w 218"/>
                          <a:gd name="T41" fmla="*/ 134 h 141"/>
                          <a:gd name="T42" fmla="*/ 99 w 218"/>
                          <a:gd name="T43" fmla="*/ 141 h 141"/>
                          <a:gd name="T44" fmla="*/ 121 w 218"/>
                          <a:gd name="T45" fmla="*/ 140 h 141"/>
                          <a:gd name="T46" fmla="*/ 145 w 218"/>
                          <a:gd name="T47" fmla="*/ 130 h 141"/>
                          <a:gd name="T48" fmla="*/ 163 w 218"/>
                          <a:gd name="T49" fmla="*/ 112 h 141"/>
                          <a:gd name="T50" fmla="*/ 171 w 218"/>
                          <a:gd name="T51" fmla="*/ 85 h 141"/>
                          <a:gd name="T52" fmla="*/ 165 w 218"/>
                          <a:gd name="T53" fmla="*/ 56 h 141"/>
                          <a:gd name="T54" fmla="*/ 140 w 218"/>
                          <a:gd name="T55" fmla="*/ 37 h 141"/>
                          <a:gd name="T56" fmla="*/ 116 w 218"/>
                          <a:gd name="T57" fmla="*/ 34 h 141"/>
                          <a:gd name="T58" fmla="*/ 103 w 218"/>
                          <a:gd name="T59" fmla="*/ 39 h 141"/>
                          <a:gd name="T60" fmla="*/ 99 w 218"/>
                          <a:gd name="T61" fmla="*/ 50 h 141"/>
                          <a:gd name="T62" fmla="*/ 104 w 218"/>
                          <a:gd name="T63" fmla="*/ 63 h 141"/>
                          <a:gd name="T64" fmla="*/ 116 w 218"/>
                          <a:gd name="T65" fmla="*/ 68 h 141"/>
                          <a:gd name="T66" fmla="*/ 129 w 218"/>
                          <a:gd name="T67" fmla="*/ 62 h 141"/>
                          <a:gd name="T68" fmla="*/ 136 w 218"/>
                          <a:gd name="T69" fmla="*/ 50 h 141"/>
                          <a:gd name="T70" fmla="*/ 150 w 218"/>
                          <a:gd name="T71" fmla="*/ 60 h 141"/>
                          <a:gd name="T72" fmla="*/ 154 w 218"/>
                          <a:gd name="T73" fmla="*/ 85 h 141"/>
                          <a:gd name="T74" fmla="*/ 145 w 218"/>
                          <a:gd name="T75" fmla="*/ 110 h 141"/>
                          <a:gd name="T76" fmla="*/ 119 w 218"/>
                          <a:gd name="T77" fmla="*/ 121 h 141"/>
                          <a:gd name="T78" fmla="*/ 100 w 218"/>
                          <a:gd name="T79" fmla="*/ 117 h 141"/>
                          <a:gd name="T80" fmla="*/ 87 w 218"/>
                          <a:gd name="T81" fmla="*/ 105 h 141"/>
                          <a:gd name="T82" fmla="*/ 78 w 218"/>
                          <a:gd name="T83" fmla="*/ 70 h 141"/>
                          <a:gd name="T84" fmla="*/ 91 w 218"/>
                          <a:gd name="T85" fmla="*/ 31 h 141"/>
                          <a:gd name="T86" fmla="*/ 107 w 218"/>
                          <a:gd name="T87" fmla="*/ 19 h 141"/>
                          <a:gd name="T88" fmla="*/ 129 w 218"/>
                          <a:gd name="T89" fmla="*/ 14 h 141"/>
                          <a:gd name="T90" fmla="*/ 153 w 218"/>
                          <a:gd name="T91" fmla="*/ 19 h 141"/>
                          <a:gd name="T92" fmla="*/ 170 w 218"/>
                          <a:gd name="T93" fmla="*/ 35 h 141"/>
                          <a:gd name="T94" fmla="*/ 179 w 218"/>
                          <a:gd name="T95" fmla="*/ 58 h 141"/>
                          <a:gd name="T96" fmla="*/ 183 w 218"/>
                          <a:gd name="T97" fmla="*/ 84 h 141"/>
                          <a:gd name="T98" fmla="*/ 196 w 218"/>
                          <a:gd name="T99" fmla="*/ 56 h 141"/>
                          <a:gd name="T100" fmla="*/ 218 w 218"/>
                          <a:gd name="T101" fmla="*/ 48 h 141"/>
                          <a:gd name="T102" fmla="*/ 198 w 218"/>
                          <a:gd name="T103" fmla="*/ 35 h 141"/>
                          <a:gd name="T104" fmla="*/ 198 w 218"/>
                          <a:gd name="T105" fmla="*/ 35 h 14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</a:cxnLst>
                        <a:rect l="0" t="0" r="r" b="b"/>
                        <a:pathLst>
                          <a:path w="218" h="141">
                            <a:moveTo>
                              <a:pt x="198" y="35"/>
                            </a:moveTo>
                            <a:lnTo>
                              <a:pt x="191" y="39"/>
                            </a:lnTo>
                            <a:lnTo>
                              <a:pt x="186" y="44"/>
                            </a:lnTo>
                            <a:lnTo>
                              <a:pt x="185" y="39"/>
                            </a:lnTo>
                            <a:lnTo>
                              <a:pt x="183" y="31"/>
                            </a:lnTo>
                            <a:lnTo>
                              <a:pt x="171" y="17"/>
                            </a:lnTo>
                            <a:lnTo>
                              <a:pt x="165" y="10"/>
                            </a:lnTo>
                            <a:lnTo>
                              <a:pt x="155" y="5"/>
                            </a:lnTo>
                            <a:lnTo>
                              <a:pt x="145" y="1"/>
                            </a:lnTo>
                            <a:lnTo>
                              <a:pt x="132" y="0"/>
                            </a:lnTo>
                            <a:lnTo>
                              <a:pt x="113" y="1"/>
                            </a:lnTo>
                            <a:lnTo>
                              <a:pt x="99" y="6"/>
                            </a:lnTo>
                            <a:lnTo>
                              <a:pt x="87" y="14"/>
                            </a:lnTo>
                            <a:lnTo>
                              <a:pt x="76" y="22"/>
                            </a:lnTo>
                            <a:lnTo>
                              <a:pt x="70" y="31"/>
                            </a:lnTo>
                            <a:lnTo>
                              <a:pt x="63" y="40"/>
                            </a:lnTo>
                            <a:lnTo>
                              <a:pt x="58" y="48"/>
                            </a:lnTo>
                            <a:lnTo>
                              <a:pt x="52" y="55"/>
                            </a:lnTo>
                            <a:lnTo>
                              <a:pt x="46" y="60"/>
                            </a:lnTo>
                            <a:lnTo>
                              <a:pt x="39" y="62"/>
                            </a:lnTo>
                            <a:lnTo>
                              <a:pt x="33" y="62"/>
                            </a:lnTo>
                            <a:lnTo>
                              <a:pt x="27" y="60"/>
                            </a:lnTo>
                            <a:lnTo>
                              <a:pt x="21" y="54"/>
                            </a:lnTo>
                            <a:lnTo>
                              <a:pt x="18" y="46"/>
                            </a:lnTo>
                            <a:lnTo>
                              <a:pt x="25" y="44"/>
                            </a:lnTo>
                            <a:lnTo>
                              <a:pt x="30" y="40"/>
                            </a:lnTo>
                            <a:lnTo>
                              <a:pt x="34" y="35"/>
                            </a:lnTo>
                            <a:lnTo>
                              <a:pt x="34" y="27"/>
                            </a:lnTo>
                            <a:lnTo>
                              <a:pt x="33" y="21"/>
                            </a:lnTo>
                            <a:lnTo>
                              <a:pt x="27" y="15"/>
                            </a:lnTo>
                            <a:lnTo>
                              <a:pt x="22" y="13"/>
                            </a:lnTo>
                            <a:lnTo>
                              <a:pt x="14" y="13"/>
                            </a:lnTo>
                            <a:lnTo>
                              <a:pt x="8" y="14"/>
                            </a:lnTo>
                            <a:lnTo>
                              <a:pt x="2" y="18"/>
                            </a:lnTo>
                            <a:lnTo>
                              <a:pt x="0" y="23"/>
                            </a:lnTo>
                            <a:lnTo>
                              <a:pt x="0" y="31"/>
                            </a:lnTo>
                            <a:lnTo>
                              <a:pt x="5" y="58"/>
                            </a:lnTo>
                            <a:lnTo>
                              <a:pt x="14" y="80"/>
                            </a:lnTo>
                            <a:lnTo>
                              <a:pt x="27" y="100"/>
                            </a:lnTo>
                            <a:lnTo>
                              <a:pt x="42" y="114"/>
                            </a:lnTo>
                            <a:lnTo>
                              <a:pt x="58" y="126"/>
                            </a:lnTo>
                            <a:lnTo>
                              <a:pt x="74" y="134"/>
                            </a:lnTo>
                            <a:lnTo>
                              <a:pt x="88" y="140"/>
                            </a:lnTo>
                            <a:lnTo>
                              <a:pt x="99" y="141"/>
                            </a:lnTo>
                            <a:lnTo>
                              <a:pt x="109" y="141"/>
                            </a:lnTo>
                            <a:lnTo>
                              <a:pt x="121" y="140"/>
                            </a:lnTo>
                            <a:lnTo>
                              <a:pt x="134" y="136"/>
                            </a:lnTo>
                            <a:lnTo>
                              <a:pt x="145" y="130"/>
                            </a:lnTo>
                            <a:lnTo>
                              <a:pt x="155" y="122"/>
                            </a:lnTo>
                            <a:lnTo>
                              <a:pt x="163" y="112"/>
                            </a:lnTo>
                            <a:lnTo>
                              <a:pt x="169" y="100"/>
                            </a:lnTo>
                            <a:lnTo>
                              <a:pt x="171" y="85"/>
                            </a:lnTo>
                            <a:lnTo>
                              <a:pt x="170" y="71"/>
                            </a:lnTo>
                            <a:lnTo>
                              <a:pt x="165" y="56"/>
                            </a:lnTo>
                            <a:lnTo>
                              <a:pt x="149" y="40"/>
                            </a:lnTo>
                            <a:lnTo>
                              <a:pt x="140" y="37"/>
                            </a:lnTo>
                            <a:lnTo>
                              <a:pt x="130" y="34"/>
                            </a:lnTo>
                            <a:lnTo>
                              <a:pt x="116" y="34"/>
                            </a:lnTo>
                            <a:lnTo>
                              <a:pt x="109" y="35"/>
                            </a:lnTo>
                            <a:lnTo>
                              <a:pt x="103" y="39"/>
                            </a:lnTo>
                            <a:lnTo>
                              <a:pt x="100" y="44"/>
                            </a:lnTo>
                            <a:lnTo>
                              <a:pt x="99" y="50"/>
                            </a:lnTo>
                            <a:lnTo>
                              <a:pt x="100" y="58"/>
                            </a:lnTo>
                            <a:lnTo>
                              <a:pt x="104" y="63"/>
                            </a:lnTo>
                            <a:lnTo>
                              <a:pt x="109" y="67"/>
                            </a:lnTo>
                            <a:lnTo>
                              <a:pt x="116" y="68"/>
                            </a:lnTo>
                            <a:lnTo>
                              <a:pt x="124" y="67"/>
                            </a:lnTo>
                            <a:lnTo>
                              <a:pt x="129" y="62"/>
                            </a:lnTo>
                            <a:lnTo>
                              <a:pt x="134" y="56"/>
                            </a:lnTo>
                            <a:lnTo>
                              <a:pt x="136" y="50"/>
                            </a:lnTo>
                            <a:lnTo>
                              <a:pt x="144" y="52"/>
                            </a:lnTo>
                            <a:lnTo>
                              <a:pt x="150" y="60"/>
                            </a:lnTo>
                            <a:lnTo>
                              <a:pt x="154" y="73"/>
                            </a:lnTo>
                            <a:lnTo>
                              <a:pt x="154" y="85"/>
                            </a:lnTo>
                            <a:lnTo>
                              <a:pt x="152" y="99"/>
                            </a:lnTo>
                            <a:lnTo>
                              <a:pt x="145" y="110"/>
                            </a:lnTo>
                            <a:lnTo>
                              <a:pt x="134" y="118"/>
                            </a:lnTo>
                            <a:lnTo>
                              <a:pt x="119" y="121"/>
                            </a:lnTo>
                            <a:lnTo>
                              <a:pt x="109" y="120"/>
                            </a:lnTo>
                            <a:lnTo>
                              <a:pt x="100" y="117"/>
                            </a:lnTo>
                            <a:lnTo>
                              <a:pt x="93" y="112"/>
                            </a:lnTo>
                            <a:lnTo>
                              <a:pt x="87" y="105"/>
                            </a:lnTo>
                            <a:lnTo>
                              <a:pt x="80" y="88"/>
                            </a:lnTo>
                            <a:lnTo>
                              <a:pt x="78" y="70"/>
                            </a:lnTo>
                            <a:lnTo>
                              <a:pt x="82" y="48"/>
                            </a:lnTo>
                            <a:lnTo>
                              <a:pt x="91" y="31"/>
                            </a:lnTo>
                            <a:lnTo>
                              <a:pt x="99" y="25"/>
                            </a:lnTo>
                            <a:lnTo>
                              <a:pt x="107" y="19"/>
                            </a:lnTo>
                            <a:lnTo>
                              <a:pt x="117" y="15"/>
                            </a:lnTo>
                            <a:lnTo>
                              <a:pt x="129" y="14"/>
                            </a:lnTo>
                            <a:lnTo>
                              <a:pt x="142" y="15"/>
                            </a:lnTo>
                            <a:lnTo>
                              <a:pt x="153" y="19"/>
                            </a:lnTo>
                            <a:lnTo>
                              <a:pt x="162" y="26"/>
                            </a:lnTo>
                            <a:lnTo>
                              <a:pt x="170" y="35"/>
                            </a:lnTo>
                            <a:lnTo>
                              <a:pt x="175" y="46"/>
                            </a:lnTo>
                            <a:lnTo>
                              <a:pt x="179" y="58"/>
                            </a:lnTo>
                            <a:lnTo>
                              <a:pt x="183" y="71"/>
                            </a:lnTo>
                            <a:lnTo>
                              <a:pt x="183" y="84"/>
                            </a:lnTo>
                            <a:lnTo>
                              <a:pt x="189" y="68"/>
                            </a:lnTo>
                            <a:lnTo>
                              <a:pt x="196" y="56"/>
                            </a:lnTo>
                            <a:lnTo>
                              <a:pt x="207" y="51"/>
                            </a:lnTo>
                            <a:lnTo>
                              <a:pt x="218" y="48"/>
                            </a:lnTo>
                            <a:lnTo>
                              <a:pt x="207" y="43"/>
                            </a:lnTo>
                            <a:lnTo>
                              <a:pt x="198" y="35"/>
                            </a:lnTo>
                            <a:lnTo>
                              <a:pt x="198" y="38"/>
                            </a:lnTo>
                            <a:lnTo>
                              <a:pt x="198" y="35"/>
                            </a:lnTo>
                            <a:close/>
                          </a:path>
                        </a:pathLst>
                      </a:custGeom>
                      <a:solidFill>
                        <a:srgbClr val="00197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3" name="Unknown Shape"/>
                      <p:cNvSpPr>
                        <a:spLocks/>
                      </p:cNvSpPr>
                      <p:nvPr/>
                    </p:nvSpPr>
                    <p:spPr bwMode="auto">
                      <a:xfrm rot="4320882">
                        <a:off x="1645" y="588"/>
                        <a:ext cx="93" cy="92"/>
                      </a:xfrm>
                      <a:custGeom>
                        <a:avLst/>
                        <a:gdLst>
                          <a:gd name="T0" fmla="*/ 17 w 83"/>
                          <a:gd name="T1" fmla="*/ 42 h 83"/>
                          <a:gd name="T2" fmla="*/ 18 w 83"/>
                          <a:gd name="T3" fmla="*/ 35 h 83"/>
                          <a:gd name="T4" fmla="*/ 21 w 83"/>
                          <a:gd name="T5" fmla="*/ 33 h 83"/>
                          <a:gd name="T6" fmla="*/ 26 w 83"/>
                          <a:gd name="T7" fmla="*/ 35 h 83"/>
                          <a:gd name="T8" fmla="*/ 27 w 83"/>
                          <a:gd name="T9" fmla="*/ 42 h 83"/>
                          <a:gd name="T10" fmla="*/ 30 w 83"/>
                          <a:gd name="T11" fmla="*/ 50 h 83"/>
                          <a:gd name="T12" fmla="*/ 34 w 83"/>
                          <a:gd name="T13" fmla="*/ 51 h 83"/>
                          <a:gd name="T14" fmla="*/ 41 w 83"/>
                          <a:gd name="T15" fmla="*/ 51 h 83"/>
                          <a:gd name="T16" fmla="*/ 47 w 83"/>
                          <a:gd name="T17" fmla="*/ 47 h 83"/>
                          <a:gd name="T18" fmla="*/ 51 w 83"/>
                          <a:gd name="T19" fmla="*/ 39 h 83"/>
                          <a:gd name="T20" fmla="*/ 47 w 83"/>
                          <a:gd name="T21" fmla="*/ 33 h 83"/>
                          <a:gd name="T22" fmla="*/ 42 w 83"/>
                          <a:gd name="T23" fmla="*/ 29 h 83"/>
                          <a:gd name="T24" fmla="*/ 31 w 83"/>
                          <a:gd name="T25" fmla="*/ 29 h 83"/>
                          <a:gd name="T26" fmla="*/ 27 w 83"/>
                          <a:gd name="T27" fmla="*/ 25 h 83"/>
                          <a:gd name="T28" fmla="*/ 26 w 83"/>
                          <a:gd name="T29" fmla="*/ 21 h 83"/>
                          <a:gd name="T30" fmla="*/ 29 w 83"/>
                          <a:gd name="T31" fmla="*/ 17 h 83"/>
                          <a:gd name="T32" fmla="*/ 34 w 83"/>
                          <a:gd name="T33" fmla="*/ 16 h 83"/>
                          <a:gd name="T34" fmla="*/ 42 w 83"/>
                          <a:gd name="T35" fmla="*/ 14 h 83"/>
                          <a:gd name="T36" fmla="*/ 52 w 83"/>
                          <a:gd name="T37" fmla="*/ 16 h 83"/>
                          <a:gd name="T38" fmla="*/ 62 w 83"/>
                          <a:gd name="T39" fmla="*/ 21 h 83"/>
                          <a:gd name="T40" fmla="*/ 67 w 83"/>
                          <a:gd name="T41" fmla="*/ 29 h 83"/>
                          <a:gd name="T42" fmla="*/ 68 w 83"/>
                          <a:gd name="T43" fmla="*/ 39 h 83"/>
                          <a:gd name="T44" fmla="*/ 67 w 83"/>
                          <a:gd name="T45" fmla="*/ 51 h 83"/>
                          <a:gd name="T46" fmla="*/ 62 w 83"/>
                          <a:gd name="T47" fmla="*/ 59 h 83"/>
                          <a:gd name="T48" fmla="*/ 54 w 83"/>
                          <a:gd name="T49" fmla="*/ 64 h 83"/>
                          <a:gd name="T50" fmla="*/ 44 w 83"/>
                          <a:gd name="T51" fmla="*/ 68 h 83"/>
                          <a:gd name="T52" fmla="*/ 34 w 83"/>
                          <a:gd name="T53" fmla="*/ 66 h 83"/>
                          <a:gd name="T54" fmla="*/ 25 w 83"/>
                          <a:gd name="T55" fmla="*/ 61 h 83"/>
                          <a:gd name="T56" fmla="*/ 19 w 83"/>
                          <a:gd name="T57" fmla="*/ 53 h 83"/>
                          <a:gd name="T58" fmla="*/ 17 w 83"/>
                          <a:gd name="T59" fmla="*/ 42 h 83"/>
                          <a:gd name="T60" fmla="*/ 15 w 83"/>
                          <a:gd name="T61" fmla="*/ 39 h 83"/>
                          <a:gd name="T62" fmla="*/ 0 w 83"/>
                          <a:gd name="T63" fmla="*/ 39 h 83"/>
                          <a:gd name="T64" fmla="*/ 2 w 83"/>
                          <a:gd name="T65" fmla="*/ 42 h 83"/>
                          <a:gd name="T66" fmla="*/ 5 w 83"/>
                          <a:gd name="T67" fmla="*/ 58 h 83"/>
                          <a:gd name="T68" fmla="*/ 14 w 83"/>
                          <a:gd name="T69" fmla="*/ 71 h 83"/>
                          <a:gd name="T70" fmla="*/ 27 w 83"/>
                          <a:gd name="T71" fmla="*/ 80 h 83"/>
                          <a:gd name="T72" fmla="*/ 44 w 83"/>
                          <a:gd name="T73" fmla="*/ 83 h 83"/>
                          <a:gd name="T74" fmla="*/ 60 w 83"/>
                          <a:gd name="T75" fmla="*/ 79 h 83"/>
                          <a:gd name="T76" fmla="*/ 72 w 83"/>
                          <a:gd name="T77" fmla="*/ 70 h 83"/>
                          <a:gd name="T78" fmla="*/ 81 w 83"/>
                          <a:gd name="T79" fmla="*/ 57 h 83"/>
                          <a:gd name="T80" fmla="*/ 83 w 83"/>
                          <a:gd name="T81" fmla="*/ 49 h 83"/>
                          <a:gd name="T82" fmla="*/ 83 w 83"/>
                          <a:gd name="T83" fmla="*/ 39 h 83"/>
                          <a:gd name="T84" fmla="*/ 80 w 83"/>
                          <a:gd name="T85" fmla="*/ 24 h 83"/>
                          <a:gd name="T86" fmla="*/ 71 w 83"/>
                          <a:gd name="T87" fmla="*/ 10 h 83"/>
                          <a:gd name="T88" fmla="*/ 58 w 83"/>
                          <a:gd name="T89" fmla="*/ 2 h 83"/>
                          <a:gd name="T90" fmla="*/ 42 w 83"/>
                          <a:gd name="T91" fmla="*/ 0 h 83"/>
                          <a:gd name="T92" fmla="*/ 26 w 83"/>
                          <a:gd name="T93" fmla="*/ 2 h 83"/>
                          <a:gd name="T94" fmla="*/ 14 w 83"/>
                          <a:gd name="T95" fmla="*/ 12 h 83"/>
                          <a:gd name="T96" fmla="*/ 5 w 83"/>
                          <a:gd name="T97" fmla="*/ 25 h 83"/>
                          <a:gd name="T98" fmla="*/ 2 w 83"/>
                          <a:gd name="T99" fmla="*/ 42 h 83"/>
                          <a:gd name="T100" fmla="*/ 0 w 83"/>
                          <a:gd name="T101" fmla="*/ 39 h 83"/>
                          <a:gd name="T102" fmla="*/ 15 w 83"/>
                          <a:gd name="T103" fmla="*/ 39 h 83"/>
                          <a:gd name="T104" fmla="*/ 17 w 83"/>
                          <a:gd name="T105" fmla="*/ 42 h 8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</a:cxnLst>
                        <a:rect l="0" t="0" r="r" b="b"/>
                        <a:pathLst>
                          <a:path w="83" h="83">
                            <a:moveTo>
                              <a:pt x="17" y="42"/>
                            </a:moveTo>
                            <a:lnTo>
                              <a:pt x="18" y="35"/>
                            </a:lnTo>
                            <a:lnTo>
                              <a:pt x="21" y="33"/>
                            </a:lnTo>
                            <a:lnTo>
                              <a:pt x="26" y="35"/>
                            </a:lnTo>
                            <a:lnTo>
                              <a:pt x="27" y="42"/>
                            </a:lnTo>
                            <a:lnTo>
                              <a:pt x="30" y="50"/>
                            </a:lnTo>
                            <a:lnTo>
                              <a:pt x="34" y="51"/>
                            </a:lnTo>
                            <a:lnTo>
                              <a:pt x="41" y="51"/>
                            </a:lnTo>
                            <a:lnTo>
                              <a:pt x="47" y="47"/>
                            </a:lnTo>
                            <a:lnTo>
                              <a:pt x="51" y="39"/>
                            </a:lnTo>
                            <a:lnTo>
                              <a:pt x="47" y="33"/>
                            </a:lnTo>
                            <a:lnTo>
                              <a:pt x="42" y="29"/>
                            </a:lnTo>
                            <a:lnTo>
                              <a:pt x="31" y="29"/>
                            </a:lnTo>
                            <a:lnTo>
                              <a:pt x="27" y="25"/>
                            </a:lnTo>
                            <a:lnTo>
                              <a:pt x="26" y="21"/>
                            </a:lnTo>
                            <a:lnTo>
                              <a:pt x="29" y="17"/>
                            </a:lnTo>
                            <a:lnTo>
                              <a:pt x="34" y="16"/>
                            </a:lnTo>
                            <a:lnTo>
                              <a:pt x="42" y="14"/>
                            </a:lnTo>
                            <a:lnTo>
                              <a:pt x="52" y="16"/>
                            </a:lnTo>
                            <a:lnTo>
                              <a:pt x="62" y="21"/>
                            </a:lnTo>
                            <a:lnTo>
                              <a:pt x="67" y="29"/>
                            </a:lnTo>
                            <a:lnTo>
                              <a:pt x="68" y="39"/>
                            </a:lnTo>
                            <a:lnTo>
                              <a:pt x="67" y="51"/>
                            </a:lnTo>
                            <a:lnTo>
                              <a:pt x="62" y="59"/>
                            </a:lnTo>
                            <a:lnTo>
                              <a:pt x="54" y="64"/>
                            </a:lnTo>
                            <a:lnTo>
                              <a:pt x="44" y="68"/>
                            </a:lnTo>
                            <a:lnTo>
                              <a:pt x="34" y="66"/>
                            </a:lnTo>
                            <a:lnTo>
                              <a:pt x="25" y="61"/>
                            </a:lnTo>
                            <a:lnTo>
                              <a:pt x="19" y="53"/>
                            </a:lnTo>
                            <a:lnTo>
                              <a:pt x="17" y="42"/>
                            </a:lnTo>
                            <a:lnTo>
                              <a:pt x="15" y="39"/>
                            </a:lnTo>
                            <a:lnTo>
                              <a:pt x="0" y="39"/>
                            </a:lnTo>
                            <a:lnTo>
                              <a:pt x="2" y="42"/>
                            </a:lnTo>
                            <a:lnTo>
                              <a:pt x="5" y="58"/>
                            </a:lnTo>
                            <a:lnTo>
                              <a:pt x="14" y="71"/>
                            </a:lnTo>
                            <a:lnTo>
                              <a:pt x="27" y="80"/>
                            </a:lnTo>
                            <a:lnTo>
                              <a:pt x="44" y="83"/>
                            </a:lnTo>
                            <a:lnTo>
                              <a:pt x="60" y="79"/>
                            </a:lnTo>
                            <a:lnTo>
                              <a:pt x="72" y="70"/>
                            </a:lnTo>
                            <a:lnTo>
                              <a:pt x="81" y="57"/>
                            </a:lnTo>
                            <a:lnTo>
                              <a:pt x="83" y="49"/>
                            </a:lnTo>
                            <a:lnTo>
                              <a:pt x="83" y="39"/>
                            </a:lnTo>
                            <a:lnTo>
                              <a:pt x="80" y="24"/>
                            </a:lnTo>
                            <a:lnTo>
                              <a:pt x="71" y="10"/>
                            </a:lnTo>
                            <a:lnTo>
                              <a:pt x="58" y="2"/>
                            </a:lnTo>
                            <a:lnTo>
                              <a:pt x="42" y="0"/>
                            </a:lnTo>
                            <a:lnTo>
                              <a:pt x="26" y="2"/>
                            </a:lnTo>
                            <a:lnTo>
                              <a:pt x="14" y="12"/>
                            </a:lnTo>
                            <a:lnTo>
                              <a:pt x="5" y="25"/>
                            </a:lnTo>
                            <a:lnTo>
                              <a:pt x="2" y="42"/>
                            </a:lnTo>
                            <a:lnTo>
                              <a:pt x="0" y="39"/>
                            </a:lnTo>
                            <a:lnTo>
                              <a:pt x="15" y="39"/>
                            </a:lnTo>
                            <a:lnTo>
                              <a:pt x="17" y="42"/>
                            </a:lnTo>
                            <a:close/>
                          </a:path>
                        </a:pathLst>
                      </a:custGeom>
                      <a:solidFill>
                        <a:srgbClr val="B265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4" name="Unknown Shape"/>
                      <p:cNvSpPr>
                        <a:spLocks/>
                      </p:cNvSpPr>
                      <p:nvPr/>
                    </p:nvSpPr>
                    <p:spPr bwMode="auto">
                      <a:xfrm rot="4320882">
                        <a:off x="680" y="1536"/>
                        <a:ext cx="93" cy="92"/>
                      </a:xfrm>
                      <a:custGeom>
                        <a:avLst/>
                        <a:gdLst>
                          <a:gd name="T0" fmla="*/ 67 w 83"/>
                          <a:gd name="T1" fmla="*/ 42 h 83"/>
                          <a:gd name="T2" fmla="*/ 66 w 83"/>
                          <a:gd name="T3" fmla="*/ 35 h 83"/>
                          <a:gd name="T4" fmla="*/ 63 w 83"/>
                          <a:gd name="T5" fmla="*/ 33 h 83"/>
                          <a:gd name="T6" fmla="*/ 58 w 83"/>
                          <a:gd name="T7" fmla="*/ 35 h 83"/>
                          <a:gd name="T8" fmla="*/ 57 w 83"/>
                          <a:gd name="T9" fmla="*/ 42 h 83"/>
                          <a:gd name="T10" fmla="*/ 54 w 83"/>
                          <a:gd name="T11" fmla="*/ 50 h 83"/>
                          <a:gd name="T12" fmla="*/ 50 w 83"/>
                          <a:gd name="T13" fmla="*/ 51 h 83"/>
                          <a:gd name="T14" fmla="*/ 45 w 83"/>
                          <a:gd name="T15" fmla="*/ 51 h 83"/>
                          <a:gd name="T16" fmla="*/ 38 w 83"/>
                          <a:gd name="T17" fmla="*/ 47 h 83"/>
                          <a:gd name="T18" fmla="*/ 34 w 83"/>
                          <a:gd name="T19" fmla="*/ 39 h 83"/>
                          <a:gd name="T20" fmla="*/ 37 w 83"/>
                          <a:gd name="T21" fmla="*/ 33 h 83"/>
                          <a:gd name="T22" fmla="*/ 42 w 83"/>
                          <a:gd name="T23" fmla="*/ 29 h 83"/>
                          <a:gd name="T24" fmla="*/ 53 w 83"/>
                          <a:gd name="T25" fmla="*/ 29 h 83"/>
                          <a:gd name="T26" fmla="*/ 57 w 83"/>
                          <a:gd name="T27" fmla="*/ 25 h 83"/>
                          <a:gd name="T28" fmla="*/ 58 w 83"/>
                          <a:gd name="T29" fmla="*/ 21 h 83"/>
                          <a:gd name="T30" fmla="*/ 55 w 83"/>
                          <a:gd name="T31" fmla="*/ 17 h 83"/>
                          <a:gd name="T32" fmla="*/ 42 w 83"/>
                          <a:gd name="T33" fmla="*/ 14 h 83"/>
                          <a:gd name="T34" fmla="*/ 32 w 83"/>
                          <a:gd name="T35" fmla="*/ 16 h 83"/>
                          <a:gd name="T36" fmla="*/ 22 w 83"/>
                          <a:gd name="T37" fmla="*/ 21 h 83"/>
                          <a:gd name="T38" fmla="*/ 17 w 83"/>
                          <a:gd name="T39" fmla="*/ 29 h 83"/>
                          <a:gd name="T40" fmla="*/ 14 w 83"/>
                          <a:gd name="T41" fmla="*/ 39 h 83"/>
                          <a:gd name="T42" fmla="*/ 16 w 83"/>
                          <a:gd name="T43" fmla="*/ 51 h 83"/>
                          <a:gd name="T44" fmla="*/ 21 w 83"/>
                          <a:gd name="T45" fmla="*/ 59 h 83"/>
                          <a:gd name="T46" fmla="*/ 29 w 83"/>
                          <a:gd name="T47" fmla="*/ 64 h 83"/>
                          <a:gd name="T48" fmla="*/ 40 w 83"/>
                          <a:gd name="T49" fmla="*/ 68 h 83"/>
                          <a:gd name="T50" fmla="*/ 50 w 83"/>
                          <a:gd name="T51" fmla="*/ 66 h 83"/>
                          <a:gd name="T52" fmla="*/ 59 w 83"/>
                          <a:gd name="T53" fmla="*/ 61 h 83"/>
                          <a:gd name="T54" fmla="*/ 65 w 83"/>
                          <a:gd name="T55" fmla="*/ 53 h 83"/>
                          <a:gd name="T56" fmla="*/ 67 w 83"/>
                          <a:gd name="T57" fmla="*/ 42 h 83"/>
                          <a:gd name="T58" fmla="*/ 66 w 83"/>
                          <a:gd name="T59" fmla="*/ 39 h 83"/>
                          <a:gd name="T60" fmla="*/ 80 w 83"/>
                          <a:gd name="T61" fmla="*/ 39 h 83"/>
                          <a:gd name="T62" fmla="*/ 83 w 83"/>
                          <a:gd name="T63" fmla="*/ 42 h 83"/>
                          <a:gd name="T64" fmla="*/ 79 w 83"/>
                          <a:gd name="T65" fmla="*/ 58 h 83"/>
                          <a:gd name="T66" fmla="*/ 70 w 83"/>
                          <a:gd name="T67" fmla="*/ 71 h 83"/>
                          <a:gd name="T68" fmla="*/ 55 w 83"/>
                          <a:gd name="T69" fmla="*/ 80 h 83"/>
                          <a:gd name="T70" fmla="*/ 40 w 83"/>
                          <a:gd name="T71" fmla="*/ 83 h 83"/>
                          <a:gd name="T72" fmla="*/ 24 w 83"/>
                          <a:gd name="T73" fmla="*/ 79 h 83"/>
                          <a:gd name="T74" fmla="*/ 12 w 83"/>
                          <a:gd name="T75" fmla="*/ 70 h 83"/>
                          <a:gd name="T76" fmla="*/ 3 w 83"/>
                          <a:gd name="T77" fmla="*/ 57 h 83"/>
                          <a:gd name="T78" fmla="*/ 0 w 83"/>
                          <a:gd name="T79" fmla="*/ 39 h 83"/>
                          <a:gd name="T80" fmla="*/ 4 w 83"/>
                          <a:gd name="T81" fmla="*/ 24 h 83"/>
                          <a:gd name="T82" fmla="*/ 13 w 83"/>
                          <a:gd name="T83" fmla="*/ 10 h 83"/>
                          <a:gd name="T84" fmla="*/ 26 w 83"/>
                          <a:gd name="T85" fmla="*/ 2 h 83"/>
                          <a:gd name="T86" fmla="*/ 42 w 83"/>
                          <a:gd name="T87" fmla="*/ 0 h 83"/>
                          <a:gd name="T88" fmla="*/ 58 w 83"/>
                          <a:gd name="T89" fmla="*/ 2 h 83"/>
                          <a:gd name="T90" fmla="*/ 71 w 83"/>
                          <a:gd name="T91" fmla="*/ 12 h 83"/>
                          <a:gd name="T92" fmla="*/ 80 w 83"/>
                          <a:gd name="T93" fmla="*/ 25 h 83"/>
                          <a:gd name="T94" fmla="*/ 83 w 83"/>
                          <a:gd name="T95" fmla="*/ 42 h 83"/>
                          <a:gd name="T96" fmla="*/ 80 w 83"/>
                          <a:gd name="T97" fmla="*/ 39 h 83"/>
                          <a:gd name="T98" fmla="*/ 66 w 83"/>
                          <a:gd name="T99" fmla="*/ 39 h 83"/>
                          <a:gd name="T100" fmla="*/ 67 w 83"/>
                          <a:gd name="T101" fmla="*/ 42 h 8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</a:cxnLst>
                        <a:rect l="0" t="0" r="r" b="b"/>
                        <a:pathLst>
                          <a:path w="83" h="83">
                            <a:moveTo>
                              <a:pt x="67" y="42"/>
                            </a:moveTo>
                            <a:lnTo>
                              <a:pt x="66" y="35"/>
                            </a:lnTo>
                            <a:lnTo>
                              <a:pt x="63" y="33"/>
                            </a:lnTo>
                            <a:lnTo>
                              <a:pt x="58" y="35"/>
                            </a:lnTo>
                            <a:lnTo>
                              <a:pt x="57" y="42"/>
                            </a:lnTo>
                            <a:lnTo>
                              <a:pt x="54" y="50"/>
                            </a:lnTo>
                            <a:lnTo>
                              <a:pt x="50" y="51"/>
                            </a:lnTo>
                            <a:lnTo>
                              <a:pt x="45" y="51"/>
                            </a:lnTo>
                            <a:lnTo>
                              <a:pt x="38" y="47"/>
                            </a:lnTo>
                            <a:lnTo>
                              <a:pt x="34" y="39"/>
                            </a:lnTo>
                            <a:lnTo>
                              <a:pt x="37" y="33"/>
                            </a:lnTo>
                            <a:lnTo>
                              <a:pt x="42" y="29"/>
                            </a:lnTo>
                            <a:lnTo>
                              <a:pt x="53" y="29"/>
                            </a:lnTo>
                            <a:lnTo>
                              <a:pt x="57" y="25"/>
                            </a:lnTo>
                            <a:lnTo>
                              <a:pt x="58" y="21"/>
                            </a:lnTo>
                            <a:lnTo>
                              <a:pt x="55" y="17"/>
                            </a:lnTo>
                            <a:lnTo>
                              <a:pt x="42" y="14"/>
                            </a:lnTo>
                            <a:lnTo>
                              <a:pt x="32" y="16"/>
                            </a:lnTo>
                            <a:lnTo>
                              <a:pt x="22" y="21"/>
                            </a:lnTo>
                            <a:lnTo>
                              <a:pt x="17" y="29"/>
                            </a:lnTo>
                            <a:lnTo>
                              <a:pt x="14" y="39"/>
                            </a:lnTo>
                            <a:lnTo>
                              <a:pt x="16" y="51"/>
                            </a:lnTo>
                            <a:lnTo>
                              <a:pt x="21" y="59"/>
                            </a:lnTo>
                            <a:lnTo>
                              <a:pt x="29" y="64"/>
                            </a:lnTo>
                            <a:lnTo>
                              <a:pt x="40" y="68"/>
                            </a:lnTo>
                            <a:lnTo>
                              <a:pt x="50" y="66"/>
                            </a:lnTo>
                            <a:lnTo>
                              <a:pt x="59" y="61"/>
                            </a:lnTo>
                            <a:lnTo>
                              <a:pt x="65" y="53"/>
                            </a:lnTo>
                            <a:lnTo>
                              <a:pt x="67" y="42"/>
                            </a:lnTo>
                            <a:lnTo>
                              <a:pt x="66" y="39"/>
                            </a:lnTo>
                            <a:lnTo>
                              <a:pt x="80" y="39"/>
                            </a:lnTo>
                            <a:lnTo>
                              <a:pt x="83" y="42"/>
                            </a:lnTo>
                            <a:lnTo>
                              <a:pt x="79" y="58"/>
                            </a:lnTo>
                            <a:lnTo>
                              <a:pt x="70" y="71"/>
                            </a:lnTo>
                            <a:lnTo>
                              <a:pt x="55" y="80"/>
                            </a:lnTo>
                            <a:lnTo>
                              <a:pt x="40" y="83"/>
                            </a:lnTo>
                            <a:lnTo>
                              <a:pt x="24" y="79"/>
                            </a:lnTo>
                            <a:lnTo>
                              <a:pt x="12" y="70"/>
                            </a:lnTo>
                            <a:lnTo>
                              <a:pt x="3" y="57"/>
                            </a:lnTo>
                            <a:lnTo>
                              <a:pt x="0" y="39"/>
                            </a:lnTo>
                            <a:lnTo>
                              <a:pt x="4" y="24"/>
                            </a:lnTo>
                            <a:lnTo>
                              <a:pt x="13" y="10"/>
                            </a:lnTo>
                            <a:lnTo>
                              <a:pt x="26" y="2"/>
                            </a:lnTo>
                            <a:lnTo>
                              <a:pt x="42" y="0"/>
                            </a:lnTo>
                            <a:lnTo>
                              <a:pt x="58" y="2"/>
                            </a:lnTo>
                            <a:lnTo>
                              <a:pt x="71" y="12"/>
                            </a:lnTo>
                            <a:lnTo>
                              <a:pt x="80" y="25"/>
                            </a:lnTo>
                            <a:lnTo>
                              <a:pt x="83" y="42"/>
                            </a:lnTo>
                            <a:lnTo>
                              <a:pt x="80" y="39"/>
                            </a:lnTo>
                            <a:lnTo>
                              <a:pt x="66" y="39"/>
                            </a:lnTo>
                            <a:lnTo>
                              <a:pt x="67" y="42"/>
                            </a:lnTo>
                            <a:close/>
                          </a:path>
                        </a:pathLst>
                      </a:custGeom>
                      <a:solidFill>
                        <a:srgbClr val="B265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5" name="Unknown Shape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-303" y="544"/>
                        <a:ext cx="986" cy="189"/>
                      </a:xfrm>
                      <a:custGeom>
                        <a:avLst/>
                        <a:gdLst>
                          <a:gd name="T0" fmla="*/ 662 w 884"/>
                          <a:gd name="T1" fmla="*/ 49 h 171"/>
                          <a:gd name="T2" fmla="*/ 539 w 884"/>
                          <a:gd name="T3" fmla="*/ 60 h 171"/>
                          <a:gd name="T4" fmla="*/ 473 w 884"/>
                          <a:gd name="T5" fmla="*/ 123 h 171"/>
                          <a:gd name="T6" fmla="*/ 399 w 884"/>
                          <a:gd name="T7" fmla="*/ 167 h 171"/>
                          <a:gd name="T8" fmla="*/ 345 w 884"/>
                          <a:gd name="T9" fmla="*/ 138 h 171"/>
                          <a:gd name="T10" fmla="*/ 297 w 884"/>
                          <a:gd name="T11" fmla="*/ 114 h 171"/>
                          <a:gd name="T12" fmla="*/ 304 w 884"/>
                          <a:gd name="T13" fmla="*/ 143 h 171"/>
                          <a:gd name="T14" fmla="*/ 272 w 884"/>
                          <a:gd name="T15" fmla="*/ 143 h 171"/>
                          <a:gd name="T16" fmla="*/ 300 w 884"/>
                          <a:gd name="T17" fmla="*/ 68 h 171"/>
                          <a:gd name="T18" fmla="*/ 398 w 884"/>
                          <a:gd name="T19" fmla="*/ 32 h 171"/>
                          <a:gd name="T20" fmla="*/ 440 w 884"/>
                          <a:gd name="T21" fmla="*/ 78 h 171"/>
                          <a:gd name="T22" fmla="*/ 423 w 884"/>
                          <a:gd name="T23" fmla="*/ 127 h 171"/>
                          <a:gd name="T24" fmla="*/ 370 w 884"/>
                          <a:gd name="T25" fmla="*/ 123 h 171"/>
                          <a:gd name="T26" fmla="*/ 396 w 884"/>
                          <a:gd name="T27" fmla="*/ 102 h 171"/>
                          <a:gd name="T28" fmla="*/ 416 w 884"/>
                          <a:gd name="T29" fmla="*/ 113 h 171"/>
                          <a:gd name="T30" fmla="*/ 419 w 884"/>
                          <a:gd name="T31" fmla="*/ 64 h 171"/>
                          <a:gd name="T32" fmla="*/ 356 w 884"/>
                          <a:gd name="T33" fmla="*/ 73 h 171"/>
                          <a:gd name="T34" fmla="*/ 366 w 884"/>
                          <a:gd name="T35" fmla="*/ 144 h 171"/>
                          <a:gd name="T36" fmla="*/ 420 w 884"/>
                          <a:gd name="T37" fmla="*/ 151 h 171"/>
                          <a:gd name="T38" fmla="*/ 452 w 884"/>
                          <a:gd name="T39" fmla="*/ 69 h 171"/>
                          <a:gd name="T40" fmla="*/ 377 w 884"/>
                          <a:gd name="T41" fmla="*/ 17 h 171"/>
                          <a:gd name="T42" fmla="*/ 290 w 884"/>
                          <a:gd name="T43" fmla="*/ 50 h 171"/>
                          <a:gd name="T44" fmla="*/ 242 w 884"/>
                          <a:gd name="T45" fmla="*/ 131 h 171"/>
                          <a:gd name="T46" fmla="*/ 218 w 884"/>
                          <a:gd name="T47" fmla="*/ 160 h 171"/>
                          <a:gd name="T48" fmla="*/ 91 w 884"/>
                          <a:gd name="T49" fmla="*/ 149 h 171"/>
                          <a:gd name="T50" fmla="*/ 32 w 884"/>
                          <a:gd name="T51" fmla="*/ 149 h 171"/>
                          <a:gd name="T52" fmla="*/ 3 w 884"/>
                          <a:gd name="T53" fmla="*/ 151 h 171"/>
                          <a:gd name="T54" fmla="*/ 44 w 884"/>
                          <a:gd name="T55" fmla="*/ 110 h 171"/>
                          <a:gd name="T56" fmla="*/ 105 w 884"/>
                          <a:gd name="T57" fmla="*/ 120 h 171"/>
                          <a:gd name="T58" fmla="*/ 218 w 884"/>
                          <a:gd name="T59" fmla="*/ 149 h 171"/>
                          <a:gd name="T60" fmla="*/ 233 w 884"/>
                          <a:gd name="T61" fmla="*/ 83 h 171"/>
                          <a:gd name="T62" fmla="*/ 217 w 884"/>
                          <a:gd name="T63" fmla="*/ 15 h 171"/>
                          <a:gd name="T64" fmla="*/ 255 w 884"/>
                          <a:gd name="T65" fmla="*/ 8 h 171"/>
                          <a:gd name="T66" fmla="*/ 235 w 884"/>
                          <a:gd name="T67" fmla="*/ 21 h 171"/>
                          <a:gd name="T68" fmla="*/ 256 w 884"/>
                          <a:gd name="T69" fmla="*/ 52 h 171"/>
                          <a:gd name="T70" fmla="*/ 334 w 884"/>
                          <a:gd name="T71" fmla="*/ 6 h 171"/>
                          <a:gd name="T72" fmla="*/ 429 w 884"/>
                          <a:gd name="T73" fmla="*/ 21 h 171"/>
                          <a:gd name="T74" fmla="*/ 482 w 884"/>
                          <a:gd name="T75" fmla="*/ 68 h 171"/>
                          <a:gd name="T76" fmla="*/ 498 w 884"/>
                          <a:gd name="T77" fmla="*/ 36 h 171"/>
                          <a:gd name="T78" fmla="*/ 481 w 884"/>
                          <a:gd name="T79" fmla="*/ 50 h 171"/>
                          <a:gd name="T80" fmla="*/ 460 w 884"/>
                          <a:gd name="T81" fmla="*/ 24 h 171"/>
                          <a:gd name="T82" fmla="*/ 511 w 884"/>
                          <a:gd name="T83" fmla="*/ 17 h 171"/>
                          <a:gd name="T84" fmla="*/ 572 w 884"/>
                          <a:gd name="T85" fmla="*/ 19 h 171"/>
                          <a:gd name="T86" fmla="*/ 704 w 884"/>
                          <a:gd name="T87" fmla="*/ 41 h 171"/>
                          <a:gd name="T88" fmla="*/ 764 w 884"/>
                          <a:gd name="T89" fmla="*/ 89 h 171"/>
                          <a:gd name="T90" fmla="*/ 811 w 884"/>
                          <a:gd name="T91" fmla="*/ 77 h 171"/>
                          <a:gd name="T92" fmla="*/ 790 w 884"/>
                          <a:gd name="T93" fmla="*/ 45 h 171"/>
                          <a:gd name="T94" fmla="*/ 777 w 884"/>
                          <a:gd name="T95" fmla="*/ 70 h 171"/>
                          <a:gd name="T96" fmla="*/ 762 w 884"/>
                          <a:gd name="T97" fmla="*/ 48 h 171"/>
                          <a:gd name="T98" fmla="*/ 794 w 884"/>
                          <a:gd name="T99" fmla="*/ 16 h 171"/>
                          <a:gd name="T100" fmla="*/ 839 w 884"/>
                          <a:gd name="T101" fmla="*/ 19 h 171"/>
                          <a:gd name="T102" fmla="*/ 864 w 884"/>
                          <a:gd name="T103" fmla="*/ 24 h 171"/>
                          <a:gd name="T104" fmla="*/ 810 w 884"/>
                          <a:gd name="T105" fmla="*/ 122 h 171"/>
                          <a:gd name="T106" fmla="*/ 771 w 884"/>
                          <a:gd name="T107" fmla="*/ 143 h 17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</a:cxnLst>
                        <a:rect l="0" t="0" r="r" b="b"/>
                        <a:pathLst>
                          <a:path w="884" h="171">
                            <a:moveTo>
                              <a:pt x="748" y="111"/>
                            </a:moveTo>
                            <a:lnTo>
                              <a:pt x="727" y="89"/>
                            </a:lnTo>
                            <a:lnTo>
                              <a:pt x="702" y="70"/>
                            </a:lnTo>
                            <a:lnTo>
                              <a:pt x="682" y="60"/>
                            </a:lnTo>
                            <a:lnTo>
                              <a:pt x="662" y="49"/>
                            </a:lnTo>
                            <a:lnTo>
                              <a:pt x="641" y="44"/>
                            </a:lnTo>
                            <a:lnTo>
                              <a:pt x="617" y="41"/>
                            </a:lnTo>
                            <a:lnTo>
                              <a:pt x="587" y="43"/>
                            </a:lnTo>
                            <a:lnTo>
                              <a:pt x="562" y="49"/>
                            </a:lnTo>
                            <a:lnTo>
                              <a:pt x="539" y="60"/>
                            </a:lnTo>
                            <a:lnTo>
                              <a:pt x="521" y="73"/>
                            </a:lnTo>
                            <a:lnTo>
                              <a:pt x="505" y="86"/>
                            </a:lnTo>
                            <a:lnTo>
                              <a:pt x="493" y="101"/>
                            </a:lnTo>
                            <a:lnTo>
                              <a:pt x="482" y="113"/>
                            </a:lnTo>
                            <a:lnTo>
                              <a:pt x="473" y="123"/>
                            </a:lnTo>
                            <a:lnTo>
                              <a:pt x="461" y="134"/>
                            </a:lnTo>
                            <a:lnTo>
                              <a:pt x="448" y="144"/>
                            </a:lnTo>
                            <a:lnTo>
                              <a:pt x="432" y="155"/>
                            </a:lnTo>
                            <a:lnTo>
                              <a:pt x="416" y="163"/>
                            </a:lnTo>
                            <a:lnTo>
                              <a:pt x="399" y="167"/>
                            </a:lnTo>
                            <a:lnTo>
                              <a:pt x="382" y="165"/>
                            </a:lnTo>
                            <a:lnTo>
                              <a:pt x="373" y="161"/>
                            </a:lnTo>
                            <a:lnTo>
                              <a:pt x="363" y="156"/>
                            </a:lnTo>
                            <a:lnTo>
                              <a:pt x="354" y="148"/>
                            </a:lnTo>
                            <a:lnTo>
                              <a:pt x="345" y="138"/>
                            </a:lnTo>
                            <a:lnTo>
                              <a:pt x="333" y="123"/>
                            </a:lnTo>
                            <a:lnTo>
                              <a:pt x="320" y="113"/>
                            </a:lnTo>
                            <a:lnTo>
                              <a:pt x="312" y="110"/>
                            </a:lnTo>
                            <a:lnTo>
                              <a:pt x="305" y="110"/>
                            </a:lnTo>
                            <a:lnTo>
                              <a:pt x="297" y="114"/>
                            </a:lnTo>
                            <a:lnTo>
                              <a:pt x="290" y="122"/>
                            </a:lnTo>
                            <a:lnTo>
                              <a:pt x="296" y="123"/>
                            </a:lnTo>
                            <a:lnTo>
                              <a:pt x="300" y="126"/>
                            </a:lnTo>
                            <a:lnTo>
                              <a:pt x="304" y="134"/>
                            </a:lnTo>
                            <a:lnTo>
                              <a:pt x="304" y="143"/>
                            </a:lnTo>
                            <a:lnTo>
                              <a:pt x="300" y="151"/>
                            </a:lnTo>
                            <a:lnTo>
                              <a:pt x="293" y="155"/>
                            </a:lnTo>
                            <a:lnTo>
                              <a:pt x="283" y="155"/>
                            </a:lnTo>
                            <a:lnTo>
                              <a:pt x="275" y="148"/>
                            </a:lnTo>
                            <a:lnTo>
                              <a:pt x="272" y="143"/>
                            </a:lnTo>
                            <a:lnTo>
                              <a:pt x="271" y="136"/>
                            </a:lnTo>
                            <a:lnTo>
                              <a:pt x="272" y="120"/>
                            </a:lnTo>
                            <a:lnTo>
                              <a:pt x="278" y="102"/>
                            </a:lnTo>
                            <a:lnTo>
                              <a:pt x="287" y="85"/>
                            </a:lnTo>
                            <a:lnTo>
                              <a:pt x="300" y="68"/>
                            </a:lnTo>
                            <a:lnTo>
                              <a:pt x="316" y="50"/>
                            </a:lnTo>
                            <a:lnTo>
                              <a:pt x="336" y="39"/>
                            </a:lnTo>
                            <a:lnTo>
                              <a:pt x="358" y="32"/>
                            </a:lnTo>
                            <a:lnTo>
                              <a:pt x="383" y="29"/>
                            </a:lnTo>
                            <a:lnTo>
                              <a:pt x="398" y="32"/>
                            </a:lnTo>
                            <a:lnTo>
                              <a:pt x="410" y="36"/>
                            </a:lnTo>
                            <a:lnTo>
                              <a:pt x="422" y="44"/>
                            </a:lnTo>
                            <a:lnTo>
                              <a:pt x="429" y="53"/>
                            </a:lnTo>
                            <a:lnTo>
                              <a:pt x="436" y="66"/>
                            </a:lnTo>
                            <a:lnTo>
                              <a:pt x="440" y="78"/>
                            </a:lnTo>
                            <a:lnTo>
                              <a:pt x="441" y="90"/>
                            </a:lnTo>
                            <a:lnTo>
                              <a:pt x="440" y="102"/>
                            </a:lnTo>
                            <a:lnTo>
                              <a:pt x="436" y="113"/>
                            </a:lnTo>
                            <a:lnTo>
                              <a:pt x="429" y="120"/>
                            </a:lnTo>
                            <a:lnTo>
                              <a:pt x="423" y="127"/>
                            </a:lnTo>
                            <a:lnTo>
                              <a:pt x="416" y="132"/>
                            </a:lnTo>
                            <a:lnTo>
                              <a:pt x="402" y="136"/>
                            </a:lnTo>
                            <a:lnTo>
                              <a:pt x="387" y="136"/>
                            </a:lnTo>
                            <a:lnTo>
                              <a:pt x="377" y="131"/>
                            </a:lnTo>
                            <a:lnTo>
                              <a:pt x="370" y="123"/>
                            </a:lnTo>
                            <a:lnTo>
                              <a:pt x="370" y="114"/>
                            </a:lnTo>
                            <a:lnTo>
                              <a:pt x="374" y="106"/>
                            </a:lnTo>
                            <a:lnTo>
                              <a:pt x="382" y="101"/>
                            </a:lnTo>
                            <a:lnTo>
                              <a:pt x="391" y="101"/>
                            </a:lnTo>
                            <a:lnTo>
                              <a:pt x="396" y="102"/>
                            </a:lnTo>
                            <a:lnTo>
                              <a:pt x="400" y="106"/>
                            </a:lnTo>
                            <a:lnTo>
                              <a:pt x="403" y="111"/>
                            </a:lnTo>
                            <a:lnTo>
                              <a:pt x="404" y="119"/>
                            </a:lnTo>
                            <a:lnTo>
                              <a:pt x="411" y="116"/>
                            </a:lnTo>
                            <a:lnTo>
                              <a:pt x="416" y="113"/>
                            </a:lnTo>
                            <a:lnTo>
                              <a:pt x="424" y="99"/>
                            </a:lnTo>
                            <a:lnTo>
                              <a:pt x="426" y="91"/>
                            </a:lnTo>
                            <a:lnTo>
                              <a:pt x="426" y="82"/>
                            </a:lnTo>
                            <a:lnTo>
                              <a:pt x="423" y="73"/>
                            </a:lnTo>
                            <a:lnTo>
                              <a:pt x="419" y="64"/>
                            </a:lnTo>
                            <a:lnTo>
                              <a:pt x="408" y="54"/>
                            </a:lnTo>
                            <a:lnTo>
                              <a:pt x="394" y="50"/>
                            </a:lnTo>
                            <a:lnTo>
                              <a:pt x="378" y="53"/>
                            </a:lnTo>
                            <a:lnTo>
                              <a:pt x="363" y="62"/>
                            </a:lnTo>
                            <a:lnTo>
                              <a:pt x="356" y="73"/>
                            </a:lnTo>
                            <a:lnTo>
                              <a:pt x="350" y="87"/>
                            </a:lnTo>
                            <a:lnTo>
                              <a:pt x="349" y="102"/>
                            </a:lnTo>
                            <a:lnTo>
                              <a:pt x="350" y="118"/>
                            </a:lnTo>
                            <a:lnTo>
                              <a:pt x="356" y="132"/>
                            </a:lnTo>
                            <a:lnTo>
                              <a:pt x="366" y="144"/>
                            </a:lnTo>
                            <a:lnTo>
                              <a:pt x="381" y="152"/>
                            </a:lnTo>
                            <a:lnTo>
                              <a:pt x="390" y="153"/>
                            </a:lnTo>
                            <a:lnTo>
                              <a:pt x="400" y="155"/>
                            </a:lnTo>
                            <a:lnTo>
                              <a:pt x="411" y="153"/>
                            </a:lnTo>
                            <a:lnTo>
                              <a:pt x="420" y="151"/>
                            </a:lnTo>
                            <a:lnTo>
                              <a:pt x="436" y="140"/>
                            </a:lnTo>
                            <a:lnTo>
                              <a:pt x="448" y="126"/>
                            </a:lnTo>
                            <a:lnTo>
                              <a:pt x="453" y="107"/>
                            </a:lnTo>
                            <a:lnTo>
                              <a:pt x="456" y="89"/>
                            </a:lnTo>
                            <a:lnTo>
                              <a:pt x="452" y="69"/>
                            </a:lnTo>
                            <a:lnTo>
                              <a:pt x="443" y="50"/>
                            </a:lnTo>
                            <a:lnTo>
                              <a:pt x="429" y="37"/>
                            </a:lnTo>
                            <a:lnTo>
                              <a:pt x="414" y="27"/>
                            </a:lnTo>
                            <a:lnTo>
                              <a:pt x="395" y="20"/>
                            </a:lnTo>
                            <a:lnTo>
                              <a:pt x="377" y="17"/>
                            </a:lnTo>
                            <a:lnTo>
                              <a:pt x="357" y="17"/>
                            </a:lnTo>
                            <a:lnTo>
                              <a:pt x="338" y="21"/>
                            </a:lnTo>
                            <a:lnTo>
                              <a:pt x="320" y="28"/>
                            </a:lnTo>
                            <a:lnTo>
                              <a:pt x="304" y="37"/>
                            </a:lnTo>
                            <a:lnTo>
                              <a:pt x="290" y="50"/>
                            </a:lnTo>
                            <a:lnTo>
                              <a:pt x="278" y="66"/>
                            </a:lnTo>
                            <a:lnTo>
                              <a:pt x="267" y="81"/>
                            </a:lnTo>
                            <a:lnTo>
                              <a:pt x="253" y="109"/>
                            </a:lnTo>
                            <a:lnTo>
                              <a:pt x="247" y="120"/>
                            </a:lnTo>
                            <a:lnTo>
                              <a:pt x="242" y="131"/>
                            </a:lnTo>
                            <a:lnTo>
                              <a:pt x="238" y="140"/>
                            </a:lnTo>
                            <a:lnTo>
                              <a:pt x="233" y="147"/>
                            </a:lnTo>
                            <a:lnTo>
                              <a:pt x="229" y="153"/>
                            </a:lnTo>
                            <a:lnTo>
                              <a:pt x="225" y="157"/>
                            </a:lnTo>
                            <a:lnTo>
                              <a:pt x="218" y="160"/>
                            </a:lnTo>
                            <a:lnTo>
                              <a:pt x="208" y="161"/>
                            </a:lnTo>
                            <a:lnTo>
                              <a:pt x="210" y="161"/>
                            </a:lnTo>
                            <a:lnTo>
                              <a:pt x="98" y="160"/>
                            </a:lnTo>
                            <a:lnTo>
                              <a:pt x="98" y="157"/>
                            </a:lnTo>
                            <a:lnTo>
                              <a:pt x="91" y="149"/>
                            </a:lnTo>
                            <a:lnTo>
                              <a:pt x="81" y="144"/>
                            </a:lnTo>
                            <a:lnTo>
                              <a:pt x="68" y="142"/>
                            </a:lnTo>
                            <a:lnTo>
                              <a:pt x="54" y="142"/>
                            </a:lnTo>
                            <a:lnTo>
                              <a:pt x="43" y="144"/>
                            </a:lnTo>
                            <a:lnTo>
                              <a:pt x="32" y="149"/>
                            </a:lnTo>
                            <a:lnTo>
                              <a:pt x="24" y="159"/>
                            </a:lnTo>
                            <a:lnTo>
                              <a:pt x="20" y="171"/>
                            </a:lnTo>
                            <a:lnTo>
                              <a:pt x="23" y="171"/>
                            </a:lnTo>
                            <a:lnTo>
                              <a:pt x="0" y="171"/>
                            </a:lnTo>
                            <a:lnTo>
                              <a:pt x="3" y="151"/>
                            </a:lnTo>
                            <a:lnTo>
                              <a:pt x="7" y="140"/>
                            </a:lnTo>
                            <a:lnTo>
                              <a:pt x="14" y="131"/>
                            </a:lnTo>
                            <a:lnTo>
                              <a:pt x="21" y="122"/>
                            </a:lnTo>
                            <a:lnTo>
                              <a:pt x="32" y="115"/>
                            </a:lnTo>
                            <a:lnTo>
                              <a:pt x="44" y="110"/>
                            </a:lnTo>
                            <a:lnTo>
                              <a:pt x="58" y="109"/>
                            </a:lnTo>
                            <a:lnTo>
                              <a:pt x="74" y="110"/>
                            </a:lnTo>
                            <a:lnTo>
                              <a:pt x="86" y="111"/>
                            </a:lnTo>
                            <a:lnTo>
                              <a:pt x="97" y="115"/>
                            </a:lnTo>
                            <a:lnTo>
                              <a:pt x="105" y="120"/>
                            </a:lnTo>
                            <a:lnTo>
                              <a:pt x="118" y="132"/>
                            </a:lnTo>
                            <a:lnTo>
                              <a:pt x="127" y="148"/>
                            </a:lnTo>
                            <a:lnTo>
                              <a:pt x="212" y="153"/>
                            </a:lnTo>
                            <a:lnTo>
                              <a:pt x="210" y="153"/>
                            </a:lnTo>
                            <a:lnTo>
                              <a:pt x="218" y="149"/>
                            </a:lnTo>
                            <a:lnTo>
                              <a:pt x="225" y="142"/>
                            </a:lnTo>
                            <a:lnTo>
                              <a:pt x="234" y="120"/>
                            </a:lnTo>
                            <a:lnTo>
                              <a:pt x="237" y="109"/>
                            </a:lnTo>
                            <a:lnTo>
                              <a:pt x="237" y="89"/>
                            </a:lnTo>
                            <a:lnTo>
                              <a:pt x="233" y="83"/>
                            </a:lnTo>
                            <a:lnTo>
                              <a:pt x="225" y="74"/>
                            </a:lnTo>
                            <a:lnTo>
                              <a:pt x="220" y="64"/>
                            </a:lnTo>
                            <a:lnTo>
                              <a:pt x="213" y="41"/>
                            </a:lnTo>
                            <a:lnTo>
                              <a:pt x="213" y="23"/>
                            </a:lnTo>
                            <a:lnTo>
                              <a:pt x="217" y="15"/>
                            </a:lnTo>
                            <a:lnTo>
                              <a:pt x="221" y="8"/>
                            </a:lnTo>
                            <a:lnTo>
                              <a:pt x="226" y="3"/>
                            </a:lnTo>
                            <a:lnTo>
                              <a:pt x="231" y="0"/>
                            </a:lnTo>
                            <a:lnTo>
                              <a:pt x="245" y="2"/>
                            </a:lnTo>
                            <a:lnTo>
                              <a:pt x="255" y="8"/>
                            </a:lnTo>
                            <a:lnTo>
                              <a:pt x="258" y="13"/>
                            </a:lnTo>
                            <a:lnTo>
                              <a:pt x="260" y="20"/>
                            </a:lnTo>
                            <a:lnTo>
                              <a:pt x="250" y="15"/>
                            </a:lnTo>
                            <a:lnTo>
                              <a:pt x="242" y="16"/>
                            </a:lnTo>
                            <a:lnTo>
                              <a:pt x="235" y="21"/>
                            </a:lnTo>
                            <a:lnTo>
                              <a:pt x="231" y="31"/>
                            </a:lnTo>
                            <a:lnTo>
                              <a:pt x="234" y="40"/>
                            </a:lnTo>
                            <a:lnTo>
                              <a:pt x="243" y="48"/>
                            </a:lnTo>
                            <a:lnTo>
                              <a:pt x="249" y="50"/>
                            </a:lnTo>
                            <a:lnTo>
                              <a:pt x="256" y="52"/>
                            </a:lnTo>
                            <a:lnTo>
                              <a:pt x="264" y="50"/>
                            </a:lnTo>
                            <a:lnTo>
                              <a:pt x="272" y="45"/>
                            </a:lnTo>
                            <a:lnTo>
                              <a:pt x="290" y="29"/>
                            </a:lnTo>
                            <a:lnTo>
                              <a:pt x="309" y="15"/>
                            </a:lnTo>
                            <a:lnTo>
                              <a:pt x="334" y="6"/>
                            </a:lnTo>
                            <a:lnTo>
                              <a:pt x="350" y="3"/>
                            </a:lnTo>
                            <a:lnTo>
                              <a:pt x="366" y="2"/>
                            </a:lnTo>
                            <a:lnTo>
                              <a:pt x="390" y="4"/>
                            </a:lnTo>
                            <a:lnTo>
                              <a:pt x="412" y="11"/>
                            </a:lnTo>
                            <a:lnTo>
                              <a:pt x="429" y="21"/>
                            </a:lnTo>
                            <a:lnTo>
                              <a:pt x="445" y="37"/>
                            </a:lnTo>
                            <a:lnTo>
                              <a:pt x="455" y="50"/>
                            </a:lnTo>
                            <a:lnTo>
                              <a:pt x="465" y="62"/>
                            </a:lnTo>
                            <a:lnTo>
                              <a:pt x="476" y="68"/>
                            </a:lnTo>
                            <a:lnTo>
                              <a:pt x="482" y="68"/>
                            </a:lnTo>
                            <a:lnTo>
                              <a:pt x="489" y="66"/>
                            </a:lnTo>
                            <a:lnTo>
                              <a:pt x="494" y="64"/>
                            </a:lnTo>
                            <a:lnTo>
                              <a:pt x="497" y="57"/>
                            </a:lnTo>
                            <a:lnTo>
                              <a:pt x="499" y="47"/>
                            </a:lnTo>
                            <a:lnTo>
                              <a:pt x="498" y="36"/>
                            </a:lnTo>
                            <a:lnTo>
                              <a:pt x="493" y="29"/>
                            </a:lnTo>
                            <a:lnTo>
                              <a:pt x="494" y="37"/>
                            </a:lnTo>
                            <a:lnTo>
                              <a:pt x="492" y="44"/>
                            </a:lnTo>
                            <a:lnTo>
                              <a:pt x="488" y="48"/>
                            </a:lnTo>
                            <a:lnTo>
                              <a:pt x="481" y="50"/>
                            </a:lnTo>
                            <a:lnTo>
                              <a:pt x="468" y="48"/>
                            </a:lnTo>
                            <a:lnTo>
                              <a:pt x="462" y="45"/>
                            </a:lnTo>
                            <a:lnTo>
                              <a:pt x="459" y="40"/>
                            </a:lnTo>
                            <a:lnTo>
                              <a:pt x="457" y="32"/>
                            </a:lnTo>
                            <a:lnTo>
                              <a:pt x="460" y="24"/>
                            </a:lnTo>
                            <a:lnTo>
                              <a:pt x="465" y="19"/>
                            </a:lnTo>
                            <a:lnTo>
                              <a:pt x="472" y="13"/>
                            </a:lnTo>
                            <a:lnTo>
                              <a:pt x="482" y="11"/>
                            </a:lnTo>
                            <a:lnTo>
                              <a:pt x="497" y="12"/>
                            </a:lnTo>
                            <a:lnTo>
                              <a:pt x="511" y="17"/>
                            </a:lnTo>
                            <a:lnTo>
                              <a:pt x="525" y="29"/>
                            </a:lnTo>
                            <a:lnTo>
                              <a:pt x="527" y="27"/>
                            </a:lnTo>
                            <a:lnTo>
                              <a:pt x="532" y="25"/>
                            </a:lnTo>
                            <a:lnTo>
                              <a:pt x="548" y="21"/>
                            </a:lnTo>
                            <a:lnTo>
                              <a:pt x="572" y="19"/>
                            </a:lnTo>
                            <a:lnTo>
                              <a:pt x="599" y="17"/>
                            </a:lnTo>
                            <a:lnTo>
                              <a:pt x="628" y="17"/>
                            </a:lnTo>
                            <a:lnTo>
                              <a:pt x="657" y="21"/>
                            </a:lnTo>
                            <a:lnTo>
                              <a:pt x="683" y="29"/>
                            </a:lnTo>
                            <a:lnTo>
                              <a:pt x="704" y="41"/>
                            </a:lnTo>
                            <a:lnTo>
                              <a:pt x="713" y="48"/>
                            </a:lnTo>
                            <a:lnTo>
                              <a:pt x="721" y="56"/>
                            </a:lnTo>
                            <a:lnTo>
                              <a:pt x="737" y="69"/>
                            </a:lnTo>
                            <a:lnTo>
                              <a:pt x="750" y="81"/>
                            </a:lnTo>
                            <a:lnTo>
                              <a:pt x="764" y="89"/>
                            </a:lnTo>
                            <a:lnTo>
                              <a:pt x="774" y="95"/>
                            </a:lnTo>
                            <a:lnTo>
                              <a:pt x="785" y="98"/>
                            </a:lnTo>
                            <a:lnTo>
                              <a:pt x="794" y="97"/>
                            </a:lnTo>
                            <a:lnTo>
                              <a:pt x="803" y="90"/>
                            </a:lnTo>
                            <a:lnTo>
                              <a:pt x="811" y="77"/>
                            </a:lnTo>
                            <a:lnTo>
                              <a:pt x="812" y="65"/>
                            </a:lnTo>
                            <a:lnTo>
                              <a:pt x="808" y="54"/>
                            </a:lnTo>
                            <a:lnTo>
                              <a:pt x="803" y="48"/>
                            </a:lnTo>
                            <a:lnTo>
                              <a:pt x="797" y="45"/>
                            </a:lnTo>
                            <a:lnTo>
                              <a:pt x="790" y="45"/>
                            </a:lnTo>
                            <a:lnTo>
                              <a:pt x="783" y="47"/>
                            </a:lnTo>
                            <a:lnTo>
                              <a:pt x="778" y="50"/>
                            </a:lnTo>
                            <a:lnTo>
                              <a:pt x="774" y="56"/>
                            </a:lnTo>
                            <a:lnTo>
                              <a:pt x="774" y="64"/>
                            </a:lnTo>
                            <a:lnTo>
                              <a:pt x="777" y="70"/>
                            </a:lnTo>
                            <a:lnTo>
                              <a:pt x="785" y="78"/>
                            </a:lnTo>
                            <a:lnTo>
                              <a:pt x="774" y="76"/>
                            </a:lnTo>
                            <a:lnTo>
                              <a:pt x="766" y="68"/>
                            </a:lnTo>
                            <a:lnTo>
                              <a:pt x="762" y="54"/>
                            </a:lnTo>
                            <a:lnTo>
                              <a:pt x="762" y="48"/>
                            </a:lnTo>
                            <a:lnTo>
                              <a:pt x="765" y="40"/>
                            </a:lnTo>
                            <a:lnTo>
                              <a:pt x="770" y="31"/>
                            </a:lnTo>
                            <a:lnTo>
                              <a:pt x="777" y="24"/>
                            </a:lnTo>
                            <a:lnTo>
                              <a:pt x="785" y="19"/>
                            </a:lnTo>
                            <a:lnTo>
                              <a:pt x="794" y="16"/>
                            </a:lnTo>
                            <a:lnTo>
                              <a:pt x="803" y="16"/>
                            </a:lnTo>
                            <a:lnTo>
                              <a:pt x="811" y="19"/>
                            </a:lnTo>
                            <a:lnTo>
                              <a:pt x="822" y="23"/>
                            </a:lnTo>
                            <a:lnTo>
                              <a:pt x="828" y="29"/>
                            </a:lnTo>
                            <a:lnTo>
                              <a:pt x="839" y="19"/>
                            </a:lnTo>
                            <a:lnTo>
                              <a:pt x="852" y="10"/>
                            </a:lnTo>
                            <a:lnTo>
                              <a:pt x="867" y="8"/>
                            </a:lnTo>
                            <a:lnTo>
                              <a:pt x="876" y="10"/>
                            </a:lnTo>
                            <a:lnTo>
                              <a:pt x="884" y="13"/>
                            </a:lnTo>
                            <a:lnTo>
                              <a:pt x="864" y="24"/>
                            </a:lnTo>
                            <a:lnTo>
                              <a:pt x="848" y="39"/>
                            </a:lnTo>
                            <a:lnTo>
                              <a:pt x="835" y="56"/>
                            </a:lnTo>
                            <a:lnTo>
                              <a:pt x="824" y="77"/>
                            </a:lnTo>
                            <a:lnTo>
                              <a:pt x="815" y="98"/>
                            </a:lnTo>
                            <a:lnTo>
                              <a:pt x="810" y="122"/>
                            </a:lnTo>
                            <a:lnTo>
                              <a:pt x="807" y="146"/>
                            </a:lnTo>
                            <a:lnTo>
                              <a:pt x="806" y="171"/>
                            </a:lnTo>
                            <a:lnTo>
                              <a:pt x="779" y="171"/>
                            </a:lnTo>
                            <a:lnTo>
                              <a:pt x="777" y="157"/>
                            </a:lnTo>
                            <a:lnTo>
                              <a:pt x="771" y="143"/>
                            </a:lnTo>
                            <a:lnTo>
                              <a:pt x="761" y="127"/>
                            </a:lnTo>
                            <a:lnTo>
                              <a:pt x="748" y="111"/>
                            </a:lnTo>
                            <a:close/>
                          </a:path>
                        </a:pathLst>
                      </a:custGeom>
                      <a:solidFill>
                        <a:srgbClr val="B2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66" name="Unknown Shape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0" y="0"/>
                        <a:ext cx="986" cy="189"/>
                      </a:xfrm>
                      <a:custGeom>
                        <a:avLst/>
                        <a:gdLst>
                          <a:gd name="T0" fmla="*/ 662 w 884"/>
                          <a:gd name="T1" fmla="*/ 49 h 171"/>
                          <a:gd name="T2" fmla="*/ 539 w 884"/>
                          <a:gd name="T3" fmla="*/ 60 h 171"/>
                          <a:gd name="T4" fmla="*/ 473 w 884"/>
                          <a:gd name="T5" fmla="*/ 123 h 171"/>
                          <a:gd name="T6" fmla="*/ 399 w 884"/>
                          <a:gd name="T7" fmla="*/ 167 h 171"/>
                          <a:gd name="T8" fmla="*/ 345 w 884"/>
                          <a:gd name="T9" fmla="*/ 138 h 171"/>
                          <a:gd name="T10" fmla="*/ 297 w 884"/>
                          <a:gd name="T11" fmla="*/ 114 h 171"/>
                          <a:gd name="T12" fmla="*/ 304 w 884"/>
                          <a:gd name="T13" fmla="*/ 143 h 171"/>
                          <a:gd name="T14" fmla="*/ 272 w 884"/>
                          <a:gd name="T15" fmla="*/ 143 h 171"/>
                          <a:gd name="T16" fmla="*/ 300 w 884"/>
                          <a:gd name="T17" fmla="*/ 68 h 171"/>
                          <a:gd name="T18" fmla="*/ 398 w 884"/>
                          <a:gd name="T19" fmla="*/ 32 h 171"/>
                          <a:gd name="T20" fmla="*/ 440 w 884"/>
                          <a:gd name="T21" fmla="*/ 78 h 171"/>
                          <a:gd name="T22" fmla="*/ 423 w 884"/>
                          <a:gd name="T23" fmla="*/ 127 h 171"/>
                          <a:gd name="T24" fmla="*/ 370 w 884"/>
                          <a:gd name="T25" fmla="*/ 123 h 171"/>
                          <a:gd name="T26" fmla="*/ 396 w 884"/>
                          <a:gd name="T27" fmla="*/ 102 h 171"/>
                          <a:gd name="T28" fmla="*/ 416 w 884"/>
                          <a:gd name="T29" fmla="*/ 113 h 171"/>
                          <a:gd name="T30" fmla="*/ 419 w 884"/>
                          <a:gd name="T31" fmla="*/ 64 h 171"/>
                          <a:gd name="T32" fmla="*/ 356 w 884"/>
                          <a:gd name="T33" fmla="*/ 73 h 171"/>
                          <a:gd name="T34" fmla="*/ 366 w 884"/>
                          <a:gd name="T35" fmla="*/ 144 h 171"/>
                          <a:gd name="T36" fmla="*/ 420 w 884"/>
                          <a:gd name="T37" fmla="*/ 151 h 171"/>
                          <a:gd name="T38" fmla="*/ 452 w 884"/>
                          <a:gd name="T39" fmla="*/ 69 h 171"/>
                          <a:gd name="T40" fmla="*/ 377 w 884"/>
                          <a:gd name="T41" fmla="*/ 17 h 171"/>
                          <a:gd name="T42" fmla="*/ 290 w 884"/>
                          <a:gd name="T43" fmla="*/ 50 h 171"/>
                          <a:gd name="T44" fmla="*/ 242 w 884"/>
                          <a:gd name="T45" fmla="*/ 131 h 171"/>
                          <a:gd name="T46" fmla="*/ 218 w 884"/>
                          <a:gd name="T47" fmla="*/ 160 h 171"/>
                          <a:gd name="T48" fmla="*/ 91 w 884"/>
                          <a:gd name="T49" fmla="*/ 149 h 171"/>
                          <a:gd name="T50" fmla="*/ 32 w 884"/>
                          <a:gd name="T51" fmla="*/ 149 h 171"/>
                          <a:gd name="T52" fmla="*/ 3 w 884"/>
                          <a:gd name="T53" fmla="*/ 151 h 171"/>
                          <a:gd name="T54" fmla="*/ 44 w 884"/>
                          <a:gd name="T55" fmla="*/ 110 h 171"/>
                          <a:gd name="T56" fmla="*/ 105 w 884"/>
                          <a:gd name="T57" fmla="*/ 120 h 171"/>
                          <a:gd name="T58" fmla="*/ 218 w 884"/>
                          <a:gd name="T59" fmla="*/ 149 h 171"/>
                          <a:gd name="T60" fmla="*/ 233 w 884"/>
                          <a:gd name="T61" fmla="*/ 83 h 171"/>
                          <a:gd name="T62" fmla="*/ 217 w 884"/>
                          <a:gd name="T63" fmla="*/ 15 h 171"/>
                          <a:gd name="T64" fmla="*/ 255 w 884"/>
                          <a:gd name="T65" fmla="*/ 8 h 171"/>
                          <a:gd name="T66" fmla="*/ 235 w 884"/>
                          <a:gd name="T67" fmla="*/ 21 h 171"/>
                          <a:gd name="T68" fmla="*/ 256 w 884"/>
                          <a:gd name="T69" fmla="*/ 52 h 171"/>
                          <a:gd name="T70" fmla="*/ 334 w 884"/>
                          <a:gd name="T71" fmla="*/ 6 h 171"/>
                          <a:gd name="T72" fmla="*/ 429 w 884"/>
                          <a:gd name="T73" fmla="*/ 21 h 171"/>
                          <a:gd name="T74" fmla="*/ 482 w 884"/>
                          <a:gd name="T75" fmla="*/ 68 h 171"/>
                          <a:gd name="T76" fmla="*/ 498 w 884"/>
                          <a:gd name="T77" fmla="*/ 36 h 171"/>
                          <a:gd name="T78" fmla="*/ 481 w 884"/>
                          <a:gd name="T79" fmla="*/ 50 h 171"/>
                          <a:gd name="T80" fmla="*/ 460 w 884"/>
                          <a:gd name="T81" fmla="*/ 24 h 171"/>
                          <a:gd name="T82" fmla="*/ 511 w 884"/>
                          <a:gd name="T83" fmla="*/ 17 h 171"/>
                          <a:gd name="T84" fmla="*/ 572 w 884"/>
                          <a:gd name="T85" fmla="*/ 19 h 171"/>
                          <a:gd name="T86" fmla="*/ 704 w 884"/>
                          <a:gd name="T87" fmla="*/ 41 h 171"/>
                          <a:gd name="T88" fmla="*/ 764 w 884"/>
                          <a:gd name="T89" fmla="*/ 89 h 171"/>
                          <a:gd name="T90" fmla="*/ 811 w 884"/>
                          <a:gd name="T91" fmla="*/ 77 h 171"/>
                          <a:gd name="T92" fmla="*/ 790 w 884"/>
                          <a:gd name="T93" fmla="*/ 45 h 171"/>
                          <a:gd name="T94" fmla="*/ 777 w 884"/>
                          <a:gd name="T95" fmla="*/ 70 h 171"/>
                          <a:gd name="T96" fmla="*/ 762 w 884"/>
                          <a:gd name="T97" fmla="*/ 48 h 171"/>
                          <a:gd name="T98" fmla="*/ 794 w 884"/>
                          <a:gd name="T99" fmla="*/ 16 h 171"/>
                          <a:gd name="T100" fmla="*/ 839 w 884"/>
                          <a:gd name="T101" fmla="*/ 19 h 171"/>
                          <a:gd name="T102" fmla="*/ 864 w 884"/>
                          <a:gd name="T103" fmla="*/ 24 h 171"/>
                          <a:gd name="T104" fmla="*/ 810 w 884"/>
                          <a:gd name="T105" fmla="*/ 122 h 171"/>
                          <a:gd name="T106" fmla="*/ 771 w 884"/>
                          <a:gd name="T107" fmla="*/ 143 h 17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</a:cxnLst>
                        <a:rect l="0" t="0" r="r" b="b"/>
                        <a:pathLst>
                          <a:path w="884" h="171">
                            <a:moveTo>
                              <a:pt x="748" y="111"/>
                            </a:moveTo>
                            <a:lnTo>
                              <a:pt x="727" y="89"/>
                            </a:lnTo>
                            <a:lnTo>
                              <a:pt x="702" y="70"/>
                            </a:lnTo>
                            <a:lnTo>
                              <a:pt x="682" y="60"/>
                            </a:lnTo>
                            <a:lnTo>
                              <a:pt x="662" y="49"/>
                            </a:lnTo>
                            <a:lnTo>
                              <a:pt x="641" y="44"/>
                            </a:lnTo>
                            <a:lnTo>
                              <a:pt x="617" y="41"/>
                            </a:lnTo>
                            <a:lnTo>
                              <a:pt x="587" y="43"/>
                            </a:lnTo>
                            <a:lnTo>
                              <a:pt x="562" y="49"/>
                            </a:lnTo>
                            <a:lnTo>
                              <a:pt x="539" y="60"/>
                            </a:lnTo>
                            <a:lnTo>
                              <a:pt x="521" y="73"/>
                            </a:lnTo>
                            <a:lnTo>
                              <a:pt x="505" y="86"/>
                            </a:lnTo>
                            <a:lnTo>
                              <a:pt x="493" y="101"/>
                            </a:lnTo>
                            <a:lnTo>
                              <a:pt x="482" y="113"/>
                            </a:lnTo>
                            <a:lnTo>
                              <a:pt x="473" y="123"/>
                            </a:lnTo>
                            <a:lnTo>
                              <a:pt x="461" y="134"/>
                            </a:lnTo>
                            <a:lnTo>
                              <a:pt x="448" y="144"/>
                            </a:lnTo>
                            <a:lnTo>
                              <a:pt x="432" y="155"/>
                            </a:lnTo>
                            <a:lnTo>
                              <a:pt x="416" y="163"/>
                            </a:lnTo>
                            <a:lnTo>
                              <a:pt x="399" y="167"/>
                            </a:lnTo>
                            <a:lnTo>
                              <a:pt x="382" y="165"/>
                            </a:lnTo>
                            <a:lnTo>
                              <a:pt x="373" y="161"/>
                            </a:lnTo>
                            <a:lnTo>
                              <a:pt x="363" y="156"/>
                            </a:lnTo>
                            <a:lnTo>
                              <a:pt x="354" y="148"/>
                            </a:lnTo>
                            <a:lnTo>
                              <a:pt x="345" y="138"/>
                            </a:lnTo>
                            <a:lnTo>
                              <a:pt x="333" y="123"/>
                            </a:lnTo>
                            <a:lnTo>
                              <a:pt x="320" y="113"/>
                            </a:lnTo>
                            <a:lnTo>
                              <a:pt x="312" y="110"/>
                            </a:lnTo>
                            <a:lnTo>
                              <a:pt x="305" y="110"/>
                            </a:lnTo>
                            <a:lnTo>
                              <a:pt x="297" y="114"/>
                            </a:lnTo>
                            <a:lnTo>
                              <a:pt x="290" y="122"/>
                            </a:lnTo>
                            <a:lnTo>
                              <a:pt x="296" y="123"/>
                            </a:lnTo>
                            <a:lnTo>
                              <a:pt x="300" y="126"/>
                            </a:lnTo>
                            <a:lnTo>
                              <a:pt x="304" y="134"/>
                            </a:lnTo>
                            <a:lnTo>
                              <a:pt x="304" y="143"/>
                            </a:lnTo>
                            <a:lnTo>
                              <a:pt x="300" y="151"/>
                            </a:lnTo>
                            <a:lnTo>
                              <a:pt x="293" y="155"/>
                            </a:lnTo>
                            <a:lnTo>
                              <a:pt x="283" y="155"/>
                            </a:lnTo>
                            <a:lnTo>
                              <a:pt x="275" y="148"/>
                            </a:lnTo>
                            <a:lnTo>
                              <a:pt x="272" y="143"/>
                            </a:lnTo>
                            <a:lnTo>
                              <a:pt x="271" y="136"/>
                            </a:lnTo>
                            <a:lnTo>
                              <a:pt x="272" y="120"/>
                            </a:lnTo>
                            <a:lnTo>
                              <a:pt x="278" y="102"/>
                            </a:lnTo>
                            <a:lnTo>
                              <a:pt x="287" y="85"/>
                            </a:lnTo>
                            <a:lnTo>
                              <a:pt x="300" y="68"/>
                            </a:lnTo>
                            <a:lnTo>
                              <a:pt x="316" y="50"/>
                            </a:lnTo>
                            <a:lnTo>
                              <a:pt x="336" y="39"/>
                            </a:lnTo>
                            <a:lnTo>
                              <a:pt x="358" y="32"/>
                            </a:lnTo>
                            <a:lnTo>
                              <a:pt x="383" y="29"/>
                            </a:lnTo>
                            <a:lnTo>
                              <a:pt x="398" y="32"/>
                            </a:lnTo>
                            <a:lnTo>
                              <a:pt x="410" y="36"/>
                            </a:lnTo>
                            <a:lnTo>
                              <a:pt x="422" y="44"/>
                            </a:lnTo>
                            <a:lnTo>
                              <a:pt x="429" y="53"/>
                            </a:lnTo>
                            <a:lnTo>
                              <a:pt x="436" y="66"/>
                            </a:lnTo>
                            <a:lnTo>
                              <a:pt x="440" y="78"/>
                            </a:lnTo>
                            <a:lnTo>
                              <a:pt x="441" y="90"/>
                            </a:lnTo>
                            <a:lnTo>
                              <a:pt x="440" y="102"/>
                            </a:lnTo>
                            <a:lnTo>
                              <a:pt x="436" y="113"/>
                            </a:lnTo>
                            <a:lnTo>
                              <a:pt x="429" y="120"/>
                            </a:lnTo>
                            <a:lnTo>
                              <a:pt x="423" y="127"/>
                            </a:lnTo>
                            <a:lnTo>
                              <a:pt x="416" y="132"/>
                            </a:lnTo>
                            <a:lnTo>
                              <a:pt x="402" y="136"/>
                            </a:lnTo>
                            <a:lnTo>
                              <a:pt x="387" y="136"/>
                            </a:lnTo>
                            <a:lnTo>
                              <a:pt x="377" y="131"/>
                            </a:lnTo>
                            <a:lnTo>
                              <a:pt x="370" y="123"/>
                            </a:lnTo>
                            <a:lnTo>
                              <a:pt x="370" y="114"/>
                            </a:lnTo>
                            <a:lnTo>
                              <a:pt x="374" y="106"/>
                            </a:lnTo>
                            <a:lnTo>
                              <a:pt x="382" y="101"/>
                            </a:lnTo>
                            <a:lnTo>
                              <a:pt x="391" y="101"/>
                            </a:lnTo>
                            <a:lnTo>
                              <a:pt x="396" y="102"/>
                            </a:lnTo>
                            <a:lnTo>
                              <a:pt x="400" y="106"/>
                            </a:lnTo>
                            <a:lnTo>
                              <a:pt x="403" y="111"/>
                            </a:lnTo>
                            <a:lnTo>
                              <a:pt x="404" y="119"/>
                            </a:lnTo>
                            <a:lnTo>
                              <a:pt x="411" y="116"/>
                            </a:lnTo>
                            <a:lnTo>
                              <a:pt x="416" y="113"/>
                            </a:lnTo>
                            <a:lnTo>
                              <a:pt x="424" y="99"/>
                            </a:lnTo>
                            <a:lnTo>
                              <a:pt x="426" y="91"/>
                            </a:lnTo>
                            <a:lnTo>
                              <a:pt x="426" y="82"/>
                            </a:lnTo>
                            <a:lnTo>
                              <a:pt x="423" y="73"/>
                            </a:lnTo>
                            <a:lnTo>
                              <a:pt x="419" y="64"/>
                            </a:lnTo>
                            <a:lnTo>
                              <a:pt x="408" y="54"/>
                            </a:lnTo>
                            <a:lnTo>
                              <a:pt x="394" y="50"/>
                            </a:lnTo>
                            <a:lnTo>
                              <a:pt x="378" y="53"/>
                            </a:lnTo>
                            <a:lnTo>
                              <a:pt x="363" y="62"/>
                            </a:lnTo>
                            <a:lnTo>
                              <a:pt x="356" y="73"/>
                            </a:lnTo>
                            <a:lnTo>
                              <a:pt x="350" y="87"/>
                            </a:lnTo>
                            <a:lnTo>
                              <a:pt x="349" y="102"/>
                            </a:lnTo>
                            <a:lnTo>
                              <a:pt x="350" y="118"/>
                            </a:lnTo>
                            <a:lnTo>
                              <a:pt x="356" y="132"/>
                            </a:lnTo>
                            <a:lnTo>
                              <a:pt x="366" y="144"/>
                            </a:lnTo>
                            <a:lnTo>
                              <a:pt x="381" y="152"/>
                            </a:lnTo>
                            <a:lnTo>
                              <a:pt x="390" y="153"/>
                            </a:lnTo>
                            <a:lnTo>
                              <a:pt x="400" y="155"/>
                            </a:lnTo>
                            <a:lnTo>
                              <a:pt x="411" y="153"/>
                            </a:lnTo>
                            <a:lnTo>
                              <a:pt x="420" y="151"/>
                            </a:lnTo>
                            <a:lnTo>
                              <a:pt x="436" y="140"/>
                            </a:lnTo>
                            <a:lnTo>
                              <a:pt x="448" y="126"/>
                            </a:lnTo>
                            <a:lnTo>
                              <a:pt x="453" y="107"/>
                            </a:lnTo>
                            <a:lnTo>
                              <a:pt x="456" y="89"/>
                            </a:lnTo>
                            <a:lnTo>
                              <a:pt x="452" y="69"/>
                            </a:lnTo>
                            <a:lnTo>
                              <a:pt x="443" y="50"/>
                            </a:lnTo>
                            <a:lnTo>
                              <a:pt x="429" y="37"/>
                            </a:lnTo>
                            <a:lnTo>
                              <a:pt x="414" y="27"/>
                            </a:lnTo>
                            <a:lnTo>
                              <a:pt x="395" y="20"/>
                            </a:lnTo>
                            <a:lnTo>
                              <a:pt x="377" y="17"/>
                            </a:lnTo>
                            <a:lnTo>
                              <a:pt x="357" y="17"/>
                            </a:lnTo>
                            <a:lnTo>
                              <a:pt x="338" y="21"/>
                            </a:lnTo>
                            <a:lnTo>
                              <a:pt x="320" y="28"/>
                            </a:lnTo>
                            <a:lnTo>
                              <a:pt x="304" y="37"/>
                            </a:lnTo>
                            <a:lnTo>
                              <a:pt x="290" y="50"/>
                            </a:lnTo>
                            <a:lnTo>
                              <a:pt x="278" y="66"/>
                            </a:lnTo>
                            <a:lnTo>
                              <a:pt x="267" y="81"/>
                            </a:lnTo>
                            <a:lnTo>
                              <a:pt x="253" y="109"/>
                            </a:lnTo>
                            <a:lnTo>
                              <a:pt x="247" y="120"/>
                            </a:lnTo>
                            <a:lnTo>
                              <a:pt x="242" y="131"/>
                            </a:lnTo>
                            <a:lnTo>
                              <a:pt x="238" y="140"/>
                            </a:lnTo>
                            <a:lnTo>
                              <a:pt x="233" y="147"/>
                            </a:lnTo>
                            <a:lnTo>
                              <a:pt x="229" y="153"/>
                            </a:lnTo>
                            <a:lnTo>
                              <a:pt x="225" y="157"/>
                            </a:lnTo>
                            <a:lnTo>
                              <a:pt x="218" y="160"/>
                            </a:lnTo>
                            <a:lnTo>
                              <a:pt x="208" y="161"/>
                            </a:lnTo>
                            <a:lnTo>
                              <a:pt x="210" y="161"/>
                            </a:lnTo>
                            <a:lnTo>
                              <a:pt x="98" y="160"/>
                            </a:lnTo>
                            <a:lnTo>
                              <a:pt x="98" y="157"/>
                            </a:lnTo>
                            <a:lnTo>
                              <a:pt x="91" y="149"/>
                            </a:lnTo>
                            <a:lnTo>
                              <a:pt x="81" y="144"/>
                            </a:lnTo>
                            <a:lnTo>
                              <a:pt x="68" y="142"/>
                            </a:lnTo>
                            <a:lnTo>
                              <a:pt x="54" y="142"/>
                            </a:lnTo>
                            <a:lnTo>
                              <a:pt x="43" y="144"/>
                            </a:lnTo>
                            <a:lnTo>
                              <a:pt x="32" y="149"/>
                            </a:lnTo>
                            <a:lnTo>
                              <a:pt x="24" y="159"/>
                            </a:lnTo>
                            <a:lnTo>
                              <a:pt x="20" y="171"/>
                            </a:lnTo>
                            <a:lnTo>
                              <a:pt x="23" y="171"/>
                            </a:lnTo>
                            <a:lnTo>
                              <a:pt x="0" y="171"/>
                            </a:lnTo>
                            <a:lnTo>
                              <a:pt x="3" y="151"/>
                            </a:lnTo>
                            <a:lnTo>
                              <a:pt x="7" y="140"/>
                            </a:lnTo>
                            <a:lnTo>
                              <a:pt x="14" y="131"/>
                            </a:lnTo>
                            <a:lnTo>
                              <a:pt x="21" y="122"/>
                            </a:lnTo>
                            <a:lnTo>
                              <a:pt x="32" y="115"/>
                            </a:lnTo>
                            <a:lnTo>
                              <a:pt x="44" y="110"/>
                            </a:lnTo>
                            <a:lnTo>
                              <a:pt x="58" y="109"/>
                            </a:lnTo>
                            <a:lnTo>
                              <a:pt x="74" y="110"/>
                            </a:lnTo>
                            <a:lnTo>
                              <a:pt x="86" y="111"/>
                            </a:lnTo>
                            <a:lnTo>
                              <a:pt x="97" y="115"/>
                            </a:lnTo>
                            <a:lnTo>
                              <a:pt x="105" y="120"/>
                            </a:lnTo>
                            <a:lnTo>
                              <a:pt x="118" y="132"/>
                            </a:lnTo>
                            <a:lnTo>
                              <a:pt x="127" y="148"/>
                            </a:lnTo>
                            <a:lnTo>
                              <a:pt x="212" y="153"/>
                            </a:lnTo>
                            <a:lnTo>
                              <a:pt x="210" y="153"/>
                            </a:lnTo>
                            <a:lnTo>
                              <a:pt x="218" y="149"/>
                            </a:lnTo>
                            <a:lnTo>
                              <a:pt x="225" y="142"/>
                            </a:lnTo>
                            <a:lnTo>
                              <a:pt x="234" y="120"/>
                            </a:lnTo>
                            <a:lnTo>
                              <a:pt x="237" y="109"/>
                            </a:lnTo>
                            <a:lnTo>
                              <a:pt x="237" y="89"/>
                            </a:lnTo>
                            <a:lnTo>
                              <a:pt x="233" y="83"/>
                            </a:lnTo>
                            <a:lnTo>
                              <a:pt x="225" y="74"/>
                            </a:lnTo>
                            <a:lnTo>
                              <a:pt x="220" y="64"/>
                            </a:lnTo>
                            <a:lnTo>
                              <a:pt x="213" y="41"/>
                            </a:lnTo>
                            <a:lnTo>
                              <a:pt x="213" y="23"/>
                            </a:lnTo>
                            <a:lnTo>
                              <a:pt x="217" y="15"/>
                            </a:lnTo>
                            <a:lnTo>
                              <a:pt x="221" y="8"/>
                            </a:lnTo>
                            <a:lnTo>
                              <a:pt x="226" y="3"/>
                            </a:lnTo>
                            <a:lnTo>
                              <a:pt x="231" y="0"/>
                            </a:lnTo>
                            <a:lnTo>
                              <a:pt x="245" y="2"/>
                            </a:lnTo>
                            <a:lnTo>
                              <a:pt x="255" y="8"/>
                            </a:lnTo>
                            <a:lnTo>
                              <a:pt x="258" y="13"/>
                            </a:lnTo>
                            <a:lnTo>
                              <a:pt x="260" y="20"/>
                            </a:lnTo>
                            <a:lnTo>
                              <a:pt x="250" y="15"/>
                            </a:lnTo>
                            <a:lnTo>
                              <a:pt x="242" y="16"/>
                            </a:lnTo>
                            <a:lnTo>
                              <a:pt x="235" y="21"/>
                            </a:lnTo>
                            <a:lnTo>
                              <a:pt x="231" y="31"/>
                            </a:lnTo>
                            <a:lnTo>
                              <a:pt x="234" y="40"/>
                            </a:lnTo>
                            <a:lnTo>
                              <a:pt x="243" y="48"/>
                            </a:lnTo>
                            <a:lnTo>
                              <a:pt x="249" y="50"/>
                            </a:lnTo>
                            <a:lnTo>
                              <a:pt x="256" y="52"/>
                            </a:lnTo>
                            <a:lnTo>
                              <a:pt x="264" y="50"/>
                            </a:lnTo>
                            <a:lnTo>
                              <a:pt x="272" y="45"/>
                            </a:lnTo>
                            <a:lnTo>
                              <a:pt x="290" y="29"/>
                            </a:lnTo>
                            <a:lnTo>
                              <a:pt x="309" y="15"/>
                            </a:lnTo>
                            <a:lnTo>
                              <a:pt x="334" y="6"/>
                            </a:lnTo>
                            <a:lnTo>
                              <a:pt x="350" y="3"/>
                            </a:lnTo>
                            <a:lnTo>
                              <a:pt x="366" y="2"/>
                            </a:lnTo>
                            <a:lnTo>
                              <a:pt x="390" y="4"/>
                            </a:lnTo>
                            <a:lnTo>
                              <a:pt x="412" y="11"/>
                            </a:lnTo>
                            <a:lnTo>
                              <a:pt x="429" y="21"/>
                            </a:lnTo>
                            <a:lnTo>
                              <a:pt x="445" y="37"/>
                            </a:lnTo>
                            <a:lnTo>
                              <a:pt x="455" y="50"/>
                            </a:lnTo>
                            <a:lnTo>
                              <a:pt x="465" y="62"/>
                            </a:lnTo>
                            <a:lnTo>
                              <a:pt x="476" y="68"/>
                            </a:lnTo>
                            <a:lnTo>
                              <a:pt x="482" y="68"/>
                            </a:lnTo>
                            <a:lnTo>
                              <a:pt x="489" y="66"/>
                            </a:lnTo>
                            <a:lnTo>
                              <a:pt x="494" y="64"/>
                            </a:lnTo>
                            <a:lnTo>
                              <a:pt x="497" y="57"/>
                            </a:lnTo>
                            <a:lnTo>
                              <a:pt x="499" y="47"/>
                            </a:lnTo>
                            <a:lnTo>
                              <a:pt x="498" y="36"/>
                            </a:lnTo>
                            <a:lnTo>
                              <a:pt x="493" y="29"/>
                            </a:lnTo>
                            <a:lnTo>
                              <a:pt x="494" y="37"/>
                            </a:lnTo>
                            <a:lnTo>
                              <a:pt x="492" y="44"/>
                            </a:lnTo>
                            <a:lnTo>
                              <a:pt x="488" y="48"/>
                            </a:lnTo>
                            <a:lnTo>
                              <a:pt x="481" y="50"/>
                            </a:lnTo>
                            <a:lnTo>
                              <a:pt x="468" y="48"/>
                            </a:lnTo>
                            <a:lnTo>
                              <a:pt x="462" y="45"/>
                            </a:lnTo>
                            <a:lnTo>
                              <a:pt x="459" y="40"/>
                            </a:lnTo>
                            <a:lnTo>
                              <a:pt x="457" y="32"/>
                            </a:lnTo>
                            <a:lnTo>
                              <a:pt x="460" y="24"/>
                            </a:lnTo>
                            <a:lnTo>
                              <a:pt x="465" y="19"/>
                            </a:lnTo>
                            <a:lnTo>
                              <a:pt x="472" y="13"/>
                            </a:lnTo>
                            <a:lnTo>
                              <a:pt x="482" y="11"/>
                            </a:lnTo>
                            <a:lnTo>
                              <a:pt x="497" y="12"/>
                            </a:lnTo>
                            <a:lnTo>
                              <a:pt x="511" y="17"/>
                            </a:lnTo>
                            <a:lnTo>
                              <a:pt x="525" y="29"/>
                            </a:lnTo>
                            <a:lnTo>
                              <a:pt x="527" y="27"/>
                            </a:lnTo>
                            <a:lnTo>
                              <a:pt x="532" y="25"/>
                            </a:lnTo>
                            <a:lnTo>
                              <a:pt x="548" y="21"/>
                            </a:lnTo>
                            <a:lnTo>
                              <a:pt x="572" y="19"/>
                            </a:lnTo>
                            <a:lnTo>
                              <a:pt x="599" y="17"/>
                            </a:lnTo>
                            <a:lnTo>
                              <a:pt x="628" y="17"/>
                            </a:lnTo>
                            <a:lnTo>
                              <a:pt x="657" y="21"/>
                            </a:lnTo>
                            <a:lnTo>
                              <a:pt x="683" y="29"/>
                            </a:lnTo>
                            <a:lnTo>
                              <a:pt x="704" y="41"/>
                            </a:lnTo>
                            <a:lnTo>
                              <a:pt x="713" y="48"/>
                            </a:lnTo>
                            <a:lnTo>
                              <a:pt x="721" y="56"/>
                            </a:lnTo>
                            <a:lnTo>
                              <a:pt x="737" y="69"/>
                            </a:lnTo>
                            <a:lnTo>
                              <a:pt x="750" y="81"/>
                            </a:lnTo>
                            <a:lnTo>
                              <a:pt x="764" y="89"/>
                            </a:lnTo>
                            <a:lnTo>
                              <a:pt x="774" y="95"/>
                            </a:lnTo>
                            <a:lnTo>
                              <a:pt x="785" y="98"/>
                            </a:lnTo>
                            <a:lnTo>
                              <a:pt x="794" y="97"/>
                            </a:lnTo>
                            <a:lnTo>
                              <a:pt x="803" y="90"/>
                            </a:lnTo>
                            <a:lnTo>
                              <a:pt x="811" y="77"/>
                            </a:lnTo>
                            <a:lnTo>
                              <a:pt x="812" y="65"/>
                            </a:lnTo>
                            <a:lnTo>
                              <a:pt x="808" y="54"/>
                            </a:lnTo>
                            <a:lnTo>
                              <a:pt x="803" y="48"/>
                            </a:lnTo>
                            <a:lnTo>
                              <a:pt x="797" y="45"/>
                            </a:lnTo>
                            <a:lnTo>
                              <a:pt x="790" y="45"/>
                            </a:lnTo>
                            <a:lnTo>
                              <a:pt x="783" y="47"/>
                            </a:lnTo>
                            <a:lnTo>
                              <a:pt x="778" y="50"/>
                            </a:lnTo>
                            <a:lnTo>
                              <a:pt x="774" y="56"/>
                            </a:lnTo>
                            <a:lnTo>
                              <a:pt x="774" y="64"/>
                            </a:lnTo>
                            <a:lnTo>
                              <a:pt x="777" y="70"/>
                            </a:lnTo>
                            <a:lnTo>
                              <a:pt x="785" y="78"/>
                            </a:lnTo>
                            <a:lnTo>
                              <a:pt x="774" y="76"/>
                            </a:lnTo>
                            <a:lnTo>
                              <a:pt x="766" y="68"/>
                            </a:lnTo>
                            <a:lnTo>
                              <a:pt x="762" y="54"/>
                            </a:lnTo>
                            <a:lnTo>
                              <a:pt x="762" y="48"/>
                            </a:lnTo>
                            <a:lnTo>
                              <a:pt x="765" y="40"/>
                            </a:lnTo>
                            <a:lnTo>
                              <a:pt x="770" y="31"/>
                            </a:lnTo>
                            <a:lnTo>
                              <a:pt x="777" y="24"/>
                            </a:lnTo>
                            <a:lnTo>
                              <a:pt x="785" y="19"/>
                            </a:lnTo>
                            <a:lnTo>
                              <a:pt x="794" y="16"/>
                            </a:lnTo>
                            <a:lnTo>
                              <a:pt x="803" y="16"/>
                            </a:lnTo>
                            <a:lnTo>
                              <a:pt x="811" y="19"/>
                            </a:lnTo>
                            <a:lnTo>
                              <a:pt x="822" y="23"/>
                            </a:lnTo>
                            <a:lnTo>
                              <a:pt x="828" y="29"/>
                            </a:lnTo>
                            <a:lnTo>
                              <a:pt x="839" y="19"/>
                            </a:lnTo>
                            <a:lnTo>
                              <a:pt x="852" y="10"/>
                            </a:lnTo>
                            <a:lnTo>
                              <a:pt x="867" y="8"/>
                            </a:lnTo>
                            <a:lnTo>
                              <a:pt x="876" y="10"/>
                            </a:lnTo>
                            <a:lnTo>
                              <a:pt x="884" y="13"/>
                            </a:lnTo>
                            <a:lnTo>
                              <a:pt x="864" y="24"/>
                            </a:lnTo>
                            <a:lnTo>
                              <a:pt x="848" y="39"/>
                            </a:lnTo>
                            <a:lnTo>
                              <a:pt x="835" y="56"/>
                            </a:lnTo>
                            <a:lnTo>
                              <a:pt x="824" y="77"/>
                            </a:lnTo>
                            <a:lnTo>
                              <a:pt x="815" y="98"/>
                            </a:lnTo>
                            <a:lnTo>
                              <a:pt x="810" y="122"/>
                            </a:lnTo>
                            <a:lnTo>
                              <a:pt x="807" y="146"/>
                            </a:lnTo>
                            <a:lnTo>
                              <a:pt x="806" y="171"/>
                            </a:lnTo>
                            <a:lnTo>
                              <a:pt x="779" y="171"/>
                            </a:lnTo>
                            <a:lnTo>
                              <a:pt x="777" y="157"/>
                            </a:lnTo>
                            <a:lnTo>
                              <a:pt x="771" y="143"/>
                            </a:lnTo>
                            <a:lnTo>
                              <a:pt x="761" y="127"/>
                            </a:lnTo>
                            <a:lnTo>
                              <a:pt x="748" y="111"/>
                            </a:lnTo>
                            <a:close/>
                          </a:path>
                        </a:pathLst>
                      </a:custGeom>
                      <a:solidFill>
                        <a:srgbClr val="B2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57" name="Unknown Shape"/>
                    <p:cNvSpPr>
                      <a:spLocks/>
                    </p:cNvSpPr>
                    <p:nvPr/>
                  </p:nvSpPr>
                  <p:spPr bwMode="auto">
                    <a:xfrm rot="5255923">
                      <a:off x="8913" y="469"/>
                      <a:ext cx="986" cy="189"/>
                    </a:xfrm>
                    <a:custGeom>
                      <a:avLst/>
                      <a:gdLst>
                        <a:gd name="T0" fmla="*/ 662 w 884"/>
                        <a:gd name="T1" fmla="*/ 49 h 171"/>
                        <a:gd name="T2" fmla="*/ 539 w 884"/>
                        <a:gd name="T3" fmla="*/ 60 h 171"/>
                        <a:gd name="T4" fmla="*/ 473 w 884"/>
                        <a:gd name="T5" fmla="*/ 123 h 171"/>
                        <a:gd name="T6" fmla="*/ 399 w 884"/>
                        <a:gd name="T7" fmla="*/ 167 h 171"/>
                        <a:gd name="T8" fmla="*/ 345 w 884"/>
                        <a:gd name="T9" fmla="*/ 138 h 171"/>
                        <a:gd name="T10" fmla="*/ 297 w 884"/>
                        <a:gd name="T11" fmla="*/ 114 h 171"/>
                        <a:gd name="T12" fmla="*/ 304 w 884"/>
                        <a:gd name="T13" fmla="*/ 143 h 171"/>
                        <a:gd name="T14" fmla="*/ 272 w 884"/>
                        <a:gd name="T15" fmla="*/ 143 h 171"/>
                        <a:gd name="T16" fmla="*/ 300 w 884"/>
                        <a:gd name="T17" fmla="*/ 68 h 171"/>
                        <a:gd name="T18" fmla="*/ 398 w 884"/>
                        <a:gd name="T19" fmla="*/ 32 h 171"/>
                        <a:gd name="T20" fmla="*/ 440 w 884"/>
                        <a:gd name="T21" fmla="*/ 78 h 171"/>
                        <a:gd name="T22" fmla="*/ 423 w 884"/>
                        <a:gd name="T23" fmla="*/ 127 h 171"/>
                        <a:gd name="T24" fmla="*/ 370 w 884"/>
                        <a:gd name="T25" fmla="*/ 123 h 171"/>
                        <a:gd name="T26" fmla="*/ 396 w 884"/>
                        <a:gd name="T27" fmla="*/ 102 h 171"/>
                        <a:gd name="T28" fmla="*/ 416 w 884"/>
                        <a:gd name="T29" fmla="*/ 113 h 171"/>
                        <a:gd name="T30" fmla="*/ 419 w 884"/>
                        <a:gd name="T31" fmla="*/ 64 h 171"/>
                        <a:gd name="T32" fmla="*/ 356 w 884"/>
                        <a:gd name="T33" fmla="*/ 73 h 171"/>
                        <a:gd name="T34" fmla="*/ 366 w 884"/>
                        <a:gd name="T35" fmla="*/ 144 h 171"/>
                        <a:gd name="T36" fmla="*/ 420 w 884"/>
                        <a:gd name="T37" fmla="*/ 151 h 171"/>
                        <a:gd name="T38" fmla="*/ 452 w 884"/>
                        <a:gd name="T39" fmla="*/ 69 h 171"/>
                        <a:gd name="T40" fmla="*/ 377 w 884"/>
                        <a:gd name="T41" fmla="*/ 17 h 171"/>
                        <a:gd name="T42" fmla="*/ 290 w 884"/>
                        <a:gd name="T43" fmla="*/ 50 h 171"/>
                        <a:gd name="T44" fmla="*/ 242 w 884"/>
                        <a:gd name="T45" fmla="*/ 131 h 171"/>
                        <a:gd name="T46" fmla="*/ 218 w 884"/>
                        <a:gd name="T47" fmla="*/ 160 h 171"/>
                        <a:gd name="T48" fmla="*/ 91 w 884"/>
                        <a:gd name="T49" fmla="*/ 149 h 171"/>
                        <a:gd name="T50" fmla="*/ 32 w 884"/>
                        <a:gd name="T51" fmla="*/ 149 h 171"/>
                        <a:gd name="T52" fmla="*/ 3 w 884"/>
                        <a:gd name="T53" fmla="*/ 151 h 171"/>
                        <a:gd name="T54" fmla="*/ 44 w 884"/>
                        <a:gd name="T55" fmla="*/ 110 h 171"/>
                        <a:gd name="T56" fmla="*/ 105 w 884"/>
                        <a:gd name="T57" fmla="*/ 120 h 171"/>
                        <a:gd name="T58" fmla="*/ 218 w 884"/>
                        <a:gd name="T59" fmla="*/ 149 h 171"/>
                        <a:gd name="T60" fmla="*/ 233 w 884"/>
                        <a:gd name="T61" fmla="*/ 83 h 171"/>
                        <a:gd name="T62" fmla="*/ 217 w 884"/>
                        <a:gd name="T63" fmla="*/ 15 h 171"/>
                        <a:gd name="T64" fmla="*/ 255 w 884"/>
                        <a:gd name="T65" fmla="*/ 8 h 171"/>
                        <a:gd name="T66" fmla="*/ 235 w 884"/>
                        <a:gd name="T67" fmla="*/ 21 h 171"/>
                        <a:gd name="T68" fmla="*/ 256 w 884"/>
                        <a:gd name="T69" fmla="*/ 52 h 171"/>
                        <a:gd name="T70" fmla="*/ 334 w 884"/>
                        <a:gd name="T71" fmla="*/ 6 h 171"/>
                        <a:gd name="T72" fmla="*/ 429 w 884"/>
                        <a:gd name="T73" fmla="*/ 21 h 171"/>
                        <a:gd name="T74" fmla="*/ 482 w 884"/>
                        <a:gd name="T75" fmla="*/ 68 h 171"/>
                        <a:gd name="T76" fmla="*/ 498 w 884"/>
                        <a:gd name="T77" fmla="*/ 36 h 171"/>
                        <a:gd name="T78" fmla="*/ 481 w 884"/>
                        <a:gd name="T79" fmla="*/ 50 h 171"/>
                        <a:gd name="T80" fmla="*/ 460 w 884"/>
                        <a:gd name="T81" fmla="*/ 24 h 171"/>
                        <a:gd name="T82" fmla="*/ 511 w 884"/>
                        <a:gd name="T83" fmla="*/ 17 h 171"/>
                        <a:gd name="T84" fmla="*/ 572 w 884"/>
                        <a:gd name="T85" fmla="*/ 19 h 171"/>
                        <a:gd name="T86" fmla="*/ 704 w 884"/>
                        <a:gd name="T87" fmla="*/ 41 h 171"/>
                        <a:gd name="T88" fmla="*/ 764 w 884"/>
                        <a:gd name="T89" fmla="*/ 89 h 171"/>
                        <a:gd name="T90" fmla="*/ 811 w 884"/>
                        <a:gd name="T91" fmla="*/ 77 h 171"/>
                        <a:gd name="T92" fmla="*/ 790 w 884"/>
                        <a:gd name="T93" fmla="*/ 45 h 171"/>
                        <a:gd name="T94" fmla="*/ 777 w 884"/>
                        <a:gd name="T95" fmla="*/ 70 h 171"/>
                        <a:gd name="T96" fmla="*/ 762 w 884"/>
                        <a:gd name="T97" fmla="*/ 48 h 171"/>
                        <a:gd name="T98" fmla="*/ 794 w 884"/>
                        <a:gd name="T99" fmla="*/ 16 h 171"/>
                        <a:gd name="T100" fmla="*/ 839 w 884"/>
                        <a:gd name="T101" fmla="*/ 19 h 171"/>
                        <a:gd name="T102" fmla="*/ 864 w 884"/>
                        <a:gd name="T103" fmla="*/ 24 h 171"/>
                        <a:gd name="T104" fmla="*/ 810 w 884"/>
                        <a:gd name="T105" fmla="*/ 122 h 171"/>
                        <a:gd name="T106" fmla="*/ 771 w 884"/>
                        <a:gd name="T107" fmla="*/ 143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</a:cxnLst>
                      <a:rect l="0" t="0" r="r" b="b"/>
                      <a:pathLst>
                        <a:path w="884" h="171">
                          <a:moveTo>
                            <a:pt x="748" y="111"/>
                          </a:moveTo>
                          <a:lnTo>
                            <a:pt x="727" y="89"/>
                          </a:lnTo>
                          <a:lnTo>
                            <a:pt x="702" y="70"/>
                          </a:lnTo>
                          <a:lnTo>
                            <a:pt x="682" y="60"/>
                          </a:lnTo>
                          <a:lnTo>
                            <a:pt x="662" y="49"/>
                          </a:lnTo>
                          <a:lnTo>
                            <a:pt x="641" y="44"/>
                          </a:lnTo>
                          <a:lnTo>
                            <a:pt x="617" y="41"/>
                          </a:lnTo>
                          <a:lnTo>
                            <a:pt x="587" y="43"/>
                          </a:lnTo>
                          <a:lnTo>
                            <a:pt x="562" y="49"/>
                          </a:lnTo>
                          <a:lnTo>
                            <a:pt x="539" y="60"/>
                          </a:lnTo>
                          <a:lnTo>
                            <a:pt x="521" y="73"/>
                          </a:lnTo>
                          <a:lnTo>
                            <a:pt x="505" y="86"/>
                          </a:lnTo>
                          <a:lnTo>
                            <a:pt x="493" y="101"/>
                          </a:lnTo>
                          <a:lnTo>
                            <a:pt x="482" y="113"/>
                          </a:lnTo>
                          <a:lnTo>
                            <a:pt x="473" y="123"/>
                          </a:lnTo>
                          <a:lnTo>
                            <a:pt x="461" y="134"/>
                          </a:lnTo>
                          <a:lnTo>
                            <a:pt x="448" y="144"/>
                          </a:lnTo>
                          <a:lnTo>
                            <a:pt x="432" y="155"/>
                          </a:lnTo>
                          <a:lnTo>
                            <a:pt x="416" y="163"/>
                          </a:lnTo>
                          <a:lnTo>
                            <a:pt x="399" y="167"/>
                          </a:lnTo>
                          <a:lnTo>
                            <a:pt x="382" y="165"/>
                          </a:lnTo>
                          <a:lnTo>
                            <a:pt x="373" y="161"/>
                          </a:lnTo>
                          <a:lnTo>
                            <a:pt x="363" y="156"/>
                          </a:lnTo>
                          <a:lnTo>
                            <a:pt x="354" y="148"/>
                          </a:lnTo>
                          <a:lnTo>
                            <a:pt x="345" y="138"/>
                          </a:lnTo>
                          <a:lnTo>
                            <a:pt x="333" y="123"/>
                          </a:lnTo>
                          <a:lnTo>
                            <a:pt x="320" y="113"/>
                          </a:lnTo>
                          <a:lnTo>
                            <a:pt x="312" y="110"/>
                          </a:lnTo>
                          <a:lnTo>
                            <a:pt x="305" y="110"/>
                          </a:lnTo>
                          <a:lnTo>
                            <a:pt x="297" y="114"/>
                          </a:lnTo>
                          <a:lnTo>
                            <a:pt x="290" y="122"/>
                          </a:lnTo>
                          <a:lnTo>
                            <a:pt x="296" y="123"/>
                          </a:lnTo>
                          <a:lnTo>
                            <a:pt x="300" y="126"/>
                          </a:lnTo>
                          <a:lnTo>
                            <a:pt x="304" y="134"/>
                          </a:lnTo>
                          <a:lnTo>
                            <a:pt x="304" y="143"/>
                          </a:lnTo>
                          <a:lnTo>
                            <a:pt x="300" y="151"/>
                          </a:lnTo>
                          <a:lnTo>
                            <a:pt x="293" y="155"/>
                          </a:lnTo>
                          <a:lnTo>
                            <a:pt x="283" y="155"/>
                          </a:lnTo>
                          <a:lnTo>
                            <a:pt x="275" y="148"/>
                          </a:lnTo>
                          <a:lnTo>
                            <a:pt x="272" y="143"/>
                          </a:lnTo>
                          <a:lnTo>
                            <a:pt x="271" y="136"/>
                          </a:lnTo>
                          <a:lnTo>
                            <a:pt x="272" y="120"/>
                          </a:lnTo>
                          <a:lnTo>
                            <a:pt x="278" y="102"/>
                          </a:lnTo>
                          <a:lnTo>
                            <a:pt x="287" y="85"/>
                          </a:lnTo>
                          <a:lnTo>
                            <a:pt x="300" y="68"/>
                          </a:lnTo>
                          <a:lnTo>
                            <a:pt x="316" y="50"/>
                          </a:lnTo>
                          <a:lnTo>
                            <a:pt x="336" y="39"/>
                          </a:lnTo>
                          <a:lnTo>
                            <a:pt x="358" y="32"/>
                          </a:lnTo>
                          <a:lnTo>
                            <a:pt x="383" y="29"/>
                          </a:lnTo>
                          <a:lnTo>
                            <a:pt x="398" y="32"/>
                          </a:lnTo>
                          <a:lnTo>
                            <a:pt x="410" y="36"/>
                          </a:lnTo>
                          <a:lnTo>
                            <a:pt x="422" y="44"/>
                          </a:lnTo>
                          <a:lnTo>
                            <a:pt x="429" y="53"/>
                          </a:lnTo>
                          <a:lnTo>
                            <a:pt x="436" y="66"/>
                          </a:lnTo>
                          <a:lnTo>
                            <a:pt x="440" y="78"/>
                          </a:lnTo>
                          <a:lnTo>
                            <a:pt x="441" y="90"/>
                          </a:lnTo>
                          <a:lnTo>
                            <a:pt x="440" y="102"/>
                          </a:lnTo>
                          <a:lnTo>
                            <a:pt x="436" y="113"/>
                          </a:lnTo>
                          <a:lnTo>
                            <a:pt x="429" y="120"/>
                          </a:lnTo>
                          <a:lnTo>
                            <a:pt x="423" y="127"/>
                          </a:lnTo>
                          <a:lnTo>
                            <a:pt x="416" y="132"/>
                          </a:lnTo>
                          <a:lnTo>
                            <a:pt x="402" y="136"/>
                          </a:lnTo>
                          <a:lnTo>
                            <a:pt x="387" y="136"/>
                          </a:lnTo>
                          <a:lnTo>
                            <a:pt x="377" y="131"/>
                          </a:lnTo>
                          <a:lnTo>
                            <a:pt x="370" y="123"/>
                          </a:lnTo>
                          <a:lnTo>
                            <a:pt x="370" y="114"/>
                          </a:lnTo>
                          <a:lnTo>
                            <a:pt x="374" y="106"/>
                          </a:lnTo>
                          <a:lnTo>
                            <a:pt x="382" y="101"/>
                          </a:lnTo>
                          <a:lnTo>
                            <a:pt x="391" y="101"/>
                          </a:lnTo>
                          <a:lnTo>
                            <a:pt x="396" y="102"/>
                          </a:lnTo>
                          <a:lnTo>
                            <a:pt x="400" y="106"/>
                          </a:lnTo>
                          <a:lnTo>
                            <a:pt x="403" y="111"/>
                          </a:lnTo>
                          <a:lnTo>
                            <a:pt x="404" y="119"/>
                          </a:lnTo>
                          <a:lnTo>
                            <a:pt x="411" y="116"/>
                          </a:lnTo>
                          <a:lnTo>
                            <a:pt x="416" y="113"/>
                          </a:lnTo>
                          <a:lnTo>
                            <a:pt x="424" y="99"/>
                          </a:lnTo>
                          <a:lnTo>
                            <a:pt x="426" y="91"/>
                          </a:lnTo>
                          <a:lnTo>
                            <a:pt x="426" y="82"/>
                          </a:lnTo>
                          <a:lnTo>
                            <a:pt x="423" y="73"/>
                          </a:lnTo>
                          <a:lnTo>
                            <a:pt x="419" y="64"/>
                          </a:lnTo>
                          <a:lnTo>
                            <a:pt x="408" y="54"/>
                          </a:lnTo>
                          <a:lnTo>
                            <a:pt x="394" y="50"/>
                          </a:lnTo>
                          <a:lnTo>
                            <a:pt x="378" y="53"/>
                          </a:lnTo>
                          <a:lnTo>
                            <a:pt x="363" y="62"/>
                          </a:lnTo>
                          <a:lnTo>
                            <a:pt x="356" y="73"/>
                          </a:lnTo>
                          <a:lnTo>
                            <a:pt x="350" y="87"/>
                          </a:lnTo>
                          <a:lnTo>
                            <a:pt x="349" y="102"/>
                          </a:lnTo>
                          <a:lnTo>
                            <a:pt x="350" y="118"/>
                          </a:lnTo>
                          <a:lnTo>
                            <a:pt x="356" y="132"/>
                          </a:lnTo>
                          <a:lnTo>
                            <a:pt x="366" y="144"/>
                          </a:lnTo>
                          <a:lnTo>
                            <a:pt x="381" y="152"/>
                          </a:lnTo>
                          <a:lnTo>
                            <a:pt x="390" y="153"/>
                          </a:lnTo>
                          <a:lnTo>
                            <a:pt x="400" y="155"/>
                          </a:lnTo>
                          <a:lnTo>
                            <a:pt x="411" y="153"/>
                          </a:lnTo>
                          <a:lnTo>
                            <a:pt x="420" y="151"/>
                          </a:lnTo>
                          <a:lnTo>
                            <a:pt x="436" y="140"/>
                          </a:lnTo>
                          <a:lnTo>
                            <a:pt x="448" y="126"/>
                          </a:lnTo>
                          <a:lnTo>
                            <a:pt x="453" y="107"/>
                          </a:lnTo>
                          <a:lnTo>
                            <a:pt x="456" y="89"/>
                          </a:lnTo>
                          <a:lnTo>
                            <a:pt x="452" y="69"/>
                          </a:lnTo>
                          <a:lnTo>
                            <a:pt x="443" y="50"/>
                          </a:lnTo>
                          <a:lnTo>
                            <a:pt x="429" y="37"/>
                          </a:lnTo>
                          <a:lnTo>
                            <a:pt x="414" y="27"/>
                          </a:lnTo>
                          <a:lnTo>
                            <a:pt x="395" y="20"/>
                          </a:lnTo>
                          <a:lnTo>
                            <a:pt x="377" y="17"/>
                          </a:lnTo>
                          <a:lnTo>
                            <a:pt x="357" y="17"/>
                          </a:lnTo>
                          <a:lnTo>
                            <a:pt x="338" y="21"/>
                          </a:lnTo>
                          <a:lnTo>
                            <a:pt x="320" y="28"/>
                          </a:lnTo>
                          <a:lnTo>
                            <a:pt x="304" y="37"/>
                          </a:lnTo>
                          <a:lnTo>
                            <a:pt x="290" y="50"/>
                          </a:lnTo>
                          <a:lnTo>
                            <a:pt x="278" y="66"/>
                          </a:lnTo>
                          <a:lnTo>
                            <a:pt x="267" y="81"/>
                          </a:lnTo>
                          <a:lnTo>
                            <a:pt x="253" y="109"/>
                          </a:lnTo>
                          <a:lnTo>
                            <a:pt x="247" y="120"/>
                          </a:lnTo>
                          <a:lnTo>
                            <a:pt x="242" y="131"/>
                          </a:lnTo>
                          <a:lnTo>
                            <a:pt x="238" y="140"/>
                          </a:lnTo>
                          <a:lnTo>
                            <a:pt x="233" y="147"/>
                          </a:lnTo>
                          <a:lnTo>
                            <a:pt x="229" y="153"/>
                          </a:lnTo>
                          <a:lnTo>
                            <a:pt x="225" y="157"/>
                          </a:lnTo>
                          <a:lnTo>
                            <a:pt x="218" y="160"/>
                          </a:lnTo>
                          <a:lnTo>
                            <a:pt x="208" y="161"/>
                          </a:lnTo>
                          <a:lnTo>
                            <a:pt x="210" y="161"/>
                          </a:lnTo>
                          <a:lnTo>
                            <a:pt x="98" y="160"/>
                          </a:lnTo>
                          <a:lnTo>
                            <a:pt x="98" y="157"/>
                          </a:lnTo>
                          <a:lnTo>
                            <a:pt x="91" y="149"/>
                          </a:lnTo>
                          <a:lnTo>
                            <a:pt x="81" y="144"/>
                          </a:lnTo>
                          <a:lnTo>
                            <a:pt x="68" y="142"/>
                          </a:lnTo>
                          <a:lnTo>
                            <a:pt x="54" y="142"/>
                          </a:lnTo>
                          <a:lnTo>
                            <a:pt x="43" y="144"/>
                          </a:lnTo>
                          <a:lnTo>
                            <a:pt x="32" y="149"/>
                          </a:lnTo>
                          <a:lnTo>
                            <a:pt x="24" y="159"/>
                          </a:lnTo>
                          <a:lnTo>
                            <a:pt x="20" y="171"/>
                          </a:lnTo>
                          <a:lnTo>
                            <a:pt x="23" y="171"/>
                          </a:lnTo>
                          <a:lnTo>
                            <a:pt x="0" y="171"/>
                          </a:lnTo>
                          <a:lnTo>
                            <a:pt x="3" y="151"/>
                          </a:lnTo>
                          <a:lnTo>
                            <a:pt x="7" y="140"/>
                          </a:lnTo>
                          <a:lnTo>
                            <a:pt x="14" y="131"/>
                          </a:lnTo>
                          <a:lnTo>
                            <a:pt x="21" y="122"/>
                          </a:lnTo>
                          <a:lnTo>
                            <a:pt x="32" y="115"/>
                          </a:lnTo>
                          <a:lnTo>
                            <a:pt x="44" y="110"/>
                          </a:lnTo>
                          <a:lnTo>
                            <a:pt x="58" y="109"/>
                          </a:lnTo>
                          <a:lnTo>
                            <a:pt x="74" y="110"/>
                          </a:lnTo>
                          <a:lnTo>
                            <a:pt x="86" y="111"/>
                          </a:lnTo>
                          <a:lnTo>
                            <a:pt x="97" y="115"/>
                          </a:lnTo>
                          <a:lnTo>
                            <a:pt x="105" y="120"/>
                          </a:lnTo>
                          <a:lnTo>
                            <a:pt x="118" y="132"/>
                          </a:lnTo>
                          <a:lnTo>
                            <a:pt x="127" y="148"/>
                          </a:lnTo>
                          <a:lnTo>
                            <a:pt x="212" y="153"/>
                          </a:lnTo>
                          <a:lnTo>
                            <a:pt x="210" y="153"/>
                          </a:lnTo>
                          <a:lnTo>
                            <a:pt x="218" y="149"/>
                          </a:lnTo>
                          <a:lnTo>
                            <a:pt x="225" y="142"/>
                          </a:lnTo>
                          <a:lnTo>
                            <a:pt x="234" y="120"/>
                          </a:lnTo>
                          <a:lnTo>
                            <a:pt x="237" y="109"/>
                          </a:lnTo>
                          <a:lnTo>
                            <a:pt x="237" y="89"/>
                          </a:lnTo>
                          <a:lnTo>
                            <a:pt x="233" y="83"/>
                          </a:lnTo>
                          <a:lnTo>
                            <a:pt x="225" y="74"/>
                          </a:lnTo>
                          <a:lnTo>
                            <a:pt x="220" y="64"/>
                          </a:lnTo>
                          <a:lnTo>
                            <a:pt x="213" y="41"/>
                          </a:lnTo>
                          <a:lnTo>
                            <a:pt x="213" y="23"/>
                          </a:lnTo>
                          <a:lnTo>
                            <a:pt x="217" y="15"/>
                          </a:lnTo>
                          <a:lnTo>
                            <a:pt x="221" y="8"/>
                          </a:lnTo>
                          <a:lnTo>
                            <a:pt x="226" y="3"/>
                          </a:lnTo>
                          <a:lnTo>
                            <a:pt x="231" y="0"/>
                          </a:lnTo>
                          <a:lnTo>
                            <a:pt x="245" y="2"/>
                          </a:lnTo>
                          <a:lnTo>
                            <a:pt x="255" y="8"/>
                          </a:lnTo>
                          <a:lnTo>
                            <a:pt x="258" y="13"/>
                          </a:lnTo>
                          <a:lnTo>
                            <a:pt x="260" y="20"/>
                          </a:lnTo>
                          <a:lnTo>
                            <a:pt x="250" y="15"/>
                          </a:lnTo>
                          <a:lnTo>
                            <a:pt x="242" y="16"/>
                          </a:lnTo>
                          <a:lnTo>
                            <a:pt x="235" y="21"/>
                          </a:lnTo>
                          <a:lnTo>
                            <a:pt x="231" y="31"/>
                          </a:lnTo>
                          <a:lnTo>
                            <a:pt x="234" y="40"/>
                          </a:lnTo>
                          <a:lnTo>
                            <a:pt x="243" y="48"/>
                          </a:lnTo>
                          <a:lnTo>
                            <a:pt x="249" y="50"/>
                          </a:lnTo>
                          <a:lnTo>
                            <a:pt x="256" y="52"/>
                          </a:lnTo>
                          <a:lnTo>
                            <a:pt x="264" y="50"/>
                          </a:lnTo>
                          <a:lnTo>
                            <a:pt x="272" y="45"/>
                          </a:lnTo>
                          <a:lnTo>
                            <a:pt x="290" y="29"/>
                          </a:lnTo>
                          <a:lnTo>
                            <a:pt x="309" y="15"/>
                          </a:lnTo>
                          <a:lnTo>
                            <a:pt x="334" y="6"/>
                          </a:lnTo>
                          <a:lnTo>
                            <a:pt x="350" y="3"/>
                          </a:lnTo>
                          <a:lnTo>
                            <a:pt x="366" y="2"/>
                          </a:lnTo>
                          <a:lnTo>
                            <a:pt x="390" y="4"/>
                          </a:lnTo>
                          <a:lnTo>
                            <a:pt x="412" y="11"/>
                          </a:lnTo>
                          <a:lnTo>
                            <a:pt x="429" y="21"/>
                          </a:lnTo>
                          <a:lnTo>
                            <a:pt x="445" y="37"/>
                          </a:lnTo>
                          <a:lnTo>
                            <a:pt x="455" y="50"/>
                          </a:lnTo>
                          <a:lnTo>
                            <a:pt x="465" y="62"/>
                          </a:lnTo>
                          <a:lnTo>
                            <a:pt x="476" y="68"/>
                          </a:lnTo>
                          <a:lnTo>
                            <a:pt x="482" y="68"/>
                          </a:lnTo>
                          <a:lnTo>
                            <a:pt x="489" y="66"/>
                          </a:lnTo>
                          <a:lnTo>
                            <a:pt x="494" y="64"/>
                          </a:lnTo>
                          <a:lnTo>
                            <a:pt x="497" y="57"/>
                          </a:lnTo>
                          <a:lnTo>
                            <a:pt x="499" y="47"/>
                          </a:lnTo>
                          <a:lnTo>
                            <a:pt x="498" y="36"/>
                          </a:lnTo>
                          <a:lnTo>
                            <a:pt x="493" y="29"/>
                          </a:lnTo>
                          <a:lnTo>
                            <a:pt x="494" y="37"/>
                          </a:lnTo>
                          <a:lnTo>
                            <a:pt x="492" y="44"/>
                          </a:lnTo>
                          <a:lnTo>
                            <a:pt x="488" y="48"/>
                          </a:lnTo>
                          <a:lnTo>
                            <a:pt x="481" y="50"/>
                          </a:lnTo>
                          <a:lnTo>
                            <a:pt x="468" y="48"/>
                          </a:lnTo>
                          <a:lnTo>
                            <a:pt x="462" y="45"/>
                          </a:lnTo>
                          <a:lnTo>
                            <a:pt x="459" y="40"/>
                          </a:lnTo>
                          <a:lnTo>
                            <a:pt x="457" y="32"/>
                          </a:lnTo>
                          <a:lnTo>
                            <a:pt x="460" y="24"/>
                          </a:lnTo>
                          <a:lnTo>
                            <a:pt x="465" y="19"/>
                          </a:lnTo>
                          <a:lnTo>
                            <a:pt x="472" y="13"/>
                          </a:lnTo>
                          <a:lnTo>
                            <a:pt x="482" y="11"/>
                          </a:lnTo>
                          <a:lnTo>
                            <a:pt x="497" y="12"/>
                          </a:lnTo>
                          <a:lnTo>
                            <a:pt x="511" y="17"/>
                          </a:lnTo>
                          <a:lnTo>
                            <a:pt x="525" y="29"/>
                          </a:lnTo>
                          <a:lnTo>
                            <a:pt x="527" y="27"/>
                          </a:lnTo>
                          <a:lnTo>
                            <a:pt x="532" y="25"/>
                          </a:lnTo>
                          <a:lnTo>
                            <a:pt x="548" y="21"/>
                          </a:lnTo>
                          <a:lnTo>
                            <a:pt x="572" y="19"/>
                          </a:lnTo>
                          <a:lnTo>
                            <a:pt x="599" y="17"/>
                          </a:lnTo>
                          <a:lnTo>
                            <a:pt x="628" y="17"/>
                          </a:lnTo>
                          <a:lnTo>
                            <a:pt x="657" y="21"/>
                          </a:lnTo>
                          <a:lnTo>
                            <a:pt x="683" y="29"/>
                          </a:lnTo>
                          <a:lnTo>
                            <a:pt x="704" y="41"/>
                          </a:lnTo>
                          <a:lnTo>
                            <a:pt x="713" y="48"/>
                          </a:lnTo>
                          <a:lnTo>
                            <a:pt x="721" y="56"/>
                          </a:lnTo>
                          <a:lnTo>
                            <a:pt x="737" y="69"/>
                          </a:lnTo>
                          <a:lnTo>
                            <a:pt x="750" y="81"/>
                          </a:lnTo>
                          <a:lnTo>
                            <a:pt x="764" y="89"/>
                          </a:lnTo>
                          <a:lnTo>
                            <a:pt x="774" y="95"/>
                          </a:lnTo>
                          <a:lnTo>
                            <a:pt x="785" y="98"/>
                          </a:lnTo>
                          <a:lnTo>
                            <a:pt x="794" y="97"/>
                          </a:lnTo>
                          <a:lnTo>
                            <a:pt x="803" y="90"/>
                          </a:lnTo>
                          <a:lnTo>
                            <a:pt x="811" y="77"/>
                          </a:lnTo>
                          <a:lnTo>
                            <a:pt x="812" y="65"/>
                          </a:lnTo>
                          <a:lnTo>
                            <a:pt x="808" y="54"/>
                          </a:lnTo>
                          <a:lnTo>
                            <a:pt x="803" y="48"/>
                          </a:lnTo>
                          <a:lnTo>
                            <a:pt x="797" y="45"/>
                          </a:lnTo>
                          <a:lnTo>
                            <a:pt x="790" y="45"/>
                          </a:lnTo>
                          <a:lnTo>
                            <a:pt x="783" y="47"/>
                          </a:lnTo>
                          <a:lnTo>
                            <a:pt x="778" y="50"/>
                          </a:lnTo>
                          <a:lnTo>
                            <a:pt x="774" y="56"/>
                          </a:lnTo>
                          <a:lnTo>
                            <a:pt x="774" y="64"/>
                          </a:lnTo>
                          <a:lnTo>
                            <a:pt x="777" y="70"/>
                          </a:lnTo>
                          <a:lnTo>
                            <a:pt x="785" y="78"/>
                          </a:lnTo>
                          <a:lnTo>
                            <a:pt x="774" y="76"/>
                          </a:lnTo>
                          <a:lnTo>
                            <a:pt x="766" y="68"/>
                          </a:lnTo>
                          <a:lnTo>
                            <a:pt x="762" y="54"/>
                          </a:lnTo>
                          <a:lnTo>
                            <a:pt x="762" y="48"/>
                          </a:lnTo>
                          <a:lnTo>
                            <a:pt x="765" y="40"/>
                          </a:lnTo>
                          <a:lnTo>
                            <a:pt x="770" y="31"/>
                          </a:lnTo>
                          <a:lnTo>
                            <a:pt x="777" y="24"/>
                          </a:lnTo>
                          <a:lnTo>
                            <a:pt x="785" y="19"/>
                          </a:lnTo>
                          <a:lnTo>
                            <a:pt x="794" y="16"/>
                          </a:lnTo>
                          <a:lnTo>
                            <a:pt x="803" y="16"/>
                          </a:lnTo>
                          <a:lnTo>
                            <a:pt x="811" y="19"/>
                          </a:lnTo>
                          <a:lnTo>
                            <a:pt x="822" y="23"/>
                          </a:lnTo>
                          <a:lnTo>
                            <a:pt x="828" y="29"/>
                          </a:lnTo>
                          <a:lnTo>
                            <a:pt x="839" y="19"/>
                          </a:lnTo>
                          <a:lnTo>
                            <a:pt x="852" y="10"/>
                          </a:lnTo>
                          <a:lnTo>
                            <a:pt x="867" y="8"/>
                          </a:lnTo>
                          <a:lnTo>
                            <a:pt x="876" y="10"/>
                          </a:lnTo>
                          <a:lnTo>
                            <a:pt x="884" y="13"/>
                          </a:lnTo>
                          <a:lnTo>
                            <a:pt x="864" y="24"/>
                          </a:lnTo>
                          <a:lnTo>
                            <a:pt x="848" y="39"/>
                          </a:lnTo>
                          <a:lnTo>
                            <a:pt x="835" y="56"/>
                          </a:lnTo>
                          <a:lnTo>
                            <a:pt x="824" y="77"/>
                          </a:lnTo>
                          <a:lnTo>
                            <a:pt x="815" y="98"/>
                          </a:lnTo>
                          <a:lnTo>
                            <a:pt x="810" y="122"/>
                          </a:lnTo>
                          <a:lnTo>
                            <a:pt x="807" y="146"/>
                          </a:lnTo>
                          <a:lnTo>
                            <a:pt x="806" y="171"/>
                          </a:lnTo>
                          <a:lnTo>
                            <a:pt x="779" y="171"/>
                          </a:lnTo>
                          <a:lnTo>
                            <a:pt x="777" y="157"/>
                          </a:lnTo>
                          <a:lnTo>
                            <a:pt x="771" y="143"/>
                          </a:lnTo>
                          <a:lnTo>
                            <a:pt x="761" y="127"/>
                          </a:lnTo>
                          <a:lnTo>
                            <a:pt x="748" y="111"/>
                          </a:lnTo>
                          <a:close/>
                        </a:path>
                      </a:pathLst>
                    </a:custGeom>
                    <a:solidFill>
                      <a:srgbClr val="B2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8319" y="60"/>
                      <a:ext cx="986" cy="189"/>
                    </a:xfrm>
                    <a:custGeom>
                      <a:avLst/>
                      <a:gdLst>
                        <a:gd name="T0" fmla="*/ 662 w 884"/>
                        <a:gd name="T1" fmla="*/ 49 h 171"/>
                        <a:gd name="T2" fmla="*/ 539 w 884"/>
                        <a:gd name="T3" fmla="*/ 60 h 171"/>
                        <a:gd name="T4" fmla="*/ 473 w 884"/>
                        <a:gd name="T5" fmla="*/ 123 h 171"/>
                        <a:gd name="T6" fmla="*/ 399 w 884"/>
                        <a:gd name="T7" fmla="*/ 167 h 171"/>
                        <a:gd name="T8" fmla="*/ 345 w 884"/>
                        <a:gd name="T9" fmla="*/ 138 h 171"/>
                        <a:gd name="T10" fmla="*/ 297 w 884"/>
                        <a:gd name="T11" fmla="*/ 114 h 171"/>
                        <a:gd name="T12" fmla="*/ 304 w 884"/>
                        <a:gd name="T13" fmla="*/ 143 h 171"/>
                        <a:gd name="T14" fmla="*/ 272 w 884"/>
                        <a:gd name="T15" fmla="*/ 143 h 171"/>
                        <a:gd name="T16" fmla="*/ 300 w 884"/>
                        <a:gd name="T17" fmla="*/ 68 h 171"/>
                        <a:gd name="T18" fmla="*/ 398 w 884"/>
                        <a:gd name="T19" fmla="*/ 32 h 171"/>
                        <a:gd name="T20" fmla="*/ 440 w 884"/>
                        <a:gd name="T21" fmla="*/ 78 h 171"/>
                        <a:gd name="T22" fmla="*/ 423 w 884"/>
                        <a:gd name="T23" fmla="*/ 127 h 171"/>
                        <a:gd name="T24" fmla="*/ 370 w 884"/>
                        <a:gd name="T25" fmla="*/ 123 h 171"/>
                        <a:gd name="T26" fmla="*/ 396 w 884"/>
                        <a:gd name="T27" fmla="*/ 102 h 171"/>
                        <a:gd name="T28" fmla="*/ 416 w 884"/>
                        <a:gd name="T29" fmla="*/ 113 h 171"/>
                        <a:gd name="T30" fmla="*/ 419 w 884"/>
                        <a:gd name="T31" fmla="*/ 64 h 171"/>
                        <a:gd name="T32" fmla="*/ 356 w 884"/>
                        <a:gd name="T33" fmla="*/ 73 h 171"/>
                        <a:gd name="T34" fmla="*/ 366 w 884"/>
                        <a:gd name="T35" fmla="*/ 144 h 171"/>
                        <a:gd name="T36" fmla="*/ 420 w 884"/>
                        <a:gd name="T37" fmla="*/ 151 h 171"/>
                        <a:gd name="T38" fmla="*/ 452 w 884"/>
                        <a:gd name="T39" fmla="*/ 69 h 171"/>
                        <a:gd name="T40" fmla="*/ 377 w 884"/>
                        <a:gd name="T41" fmla="*/ 17 h 171"/>
                        <a:gd name="T42" fmla="*/ 290 w 884"/>
                        <a:gd name="T43" fmla="*/ 50 h 171"/>
                        <a:gd name="T44" fmla="*/ 242 w 884"/>
                        <a:gd name="T45" fmla="*/ 131 h 171"/>
                        <a:gd name="T46" fmla="*/ 218 w 884"/>
                        <a:gd name="T47" fmla="*/ 160 h 171"/>
                        <a:gd name="T48" fmla="*/ 91 w 884"/>
                        <a:gd name="T49" fmla="*/ 149 h 171"/>
                        <a:gd name="T50" fmla="*/ 32 w 884"/>
                        <a:gd name="T51" fmla="*/ 149 h 171"/>
                        <a:gd name="T52" fmla="*/ 3 w 884"/>
                        <a:gd name="T53" fmla="*/ 151 h 171"/>
                        <a:gd name="T54" fmla="*/ 44 w 884"/>
                        <a:gd name="T55" fmla="*/ 110 h 171"/>
                        <a:gd name="T56" fmla="*/ 105 w 884"/>
                        <a:gd name="T57" fmla="*/ 120 h 171"/>
                        <a:gd name="T58" fmla="*/ 218 w 884"/>
                        <a:gd name="T59" fmla="*/ 149 h 171"/>
                        <a:gd name="T60" fmla="*/ 233 w 884"/>
                        <a:gd name="T61" fmla="*/ 83 h 171"/>
                        <a:gd name="T62" fmla="*/ 217 w 884"/>
                        <a:gd name="T63" fmla="*/ 15 h 171"/>
                        <a:gd name="T64" fmla="*/ 255 w 884"/>
                        <a:gd name="T65" fmla="*/ 8 h 171"/>
                        <a:gd name="T66" fmla="*/ 235 w 884"/>
                        <a:gd name="T67" fmla="*/ 21 h 171"/>
                        <a:gd name="T68" fmla="*/ 256 w 884"/>
                        <a:gd name="T69" fmla="*/ 52 h 171"/>
                        <a:gd name="T70" fmla="*/ 334 w 884"/>
                        <a:gd name="T71" fmla="*/ 6 h 171"/>
                        <a:gd name="T72" fmla="*/ 429 w 884"/>
                        <a:gd name="T73" fmla="*/ 21 h 171"/>
                        <a:gd name="T74" fmla="*/ 482 w 884"/>
                        <a:gd name="T75" fmla="*/ 68 h 171"/>
                        <a:gd name="T76" fmla="*/ 498 w 884"/>
                        <a:gd name="T77" fmla="*/ 36 h 171"/>
                        <a:gd name="T78" fmla="*/ 481 w 884"/>
                        <a:gd name="T79" fmla="*/ 50 h 171"/>
                        <a:gd name="T80" fmla="*/ 460 w 884"/>
                        <a:gd name="T81" fmla="*/ 24 h 171"/>
                        <a:gd name="T82" fmla="*/ 511 w 884"/>
                        <a:gd name="T83" fmla="*/ 17 h 171"/>
                        <a:gd name="T84" fmla="*/ 572 w 884"/>
                        <a:gd name="T85" fmla="*/ 19 h 171"/>
                        <a:gd name="T86" fmla="*/ 704 w 884"/>
                        <a:gd name="T87" fmla="*/ 41 h 171"/>
                        <a:gd name="T88" fmla="*/ 764 w 884"/>
                        <a:gd name="T89" fmla="*/ 89 h 171"/>
                        <a:gd name="T90" fmla="*/ 811 w 884"/>
                        <a:gd name="T91" fmla="*/ 77 h 171"/>
                        <a:gd name="T92" fmla="*/ 790 w 884"/>
                        <a:gd name="T93" fmla="*/ 45 h 171"/>
                        <a:gd name="T94" fmla="*/ 777 w 884"/>
                        <a:gd name="T95" fmla="*/ 70 h 171"/>
                        <a:gd name="T96" fmla="*/ 762 w 884"/>
                        <a:gd name="T97" fmla="*/ 48 h 171"/>
                        <a:gd name="T98" fmla="*/ 794 w 884"/>
                        <a:gd name="T99" fmla="*/ 16 h 171"/>
                        <a:gd name="T100" fmla="*/ 839 w 884"/>
                        <a:gd name="T101" fmla="*/ 19 h 171"/>
                        <a:gd name="T102" fmla="*/ 864 w 884"/>
                        <a:gd name="T103" fmla="*/ 24 h 171"/>
                        <a:gd name="T104" fmla="*/ 810 w 884"/>
                        <a:gd name="T105" fmla="*/ 122 h 171"/>
                        <a:gd name="T106" fmla="*/ 771 w 884"/>
                        <a:gd name="T107" fmla="*/ 143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</a:cxnLst>
                      <a:rect l="0" t="0" r="r" b="b"/>
                      <a:pathLst>
                        <a:path w="884" h="171">
                          <a:moveTo>
                            <a:pt x="748" y="111"/>
                          </a:moveTo>
                          <a:lnTo>
                            <a:pt x="727" y="89"/>
                          </a:lnTo>
                          <a:lnTo>
                            <a:pt x="702" y="70"/>
                          </a:lnTo>
                          <a:lnTo>
                            <a:pt x="682" y="60"/>
                          </a:lnTo>
                          <a:lnTo>
                            <a:pt x="662" y="49"/>
                          </a:lnTo>
                          <a:lnTo>
                            <a:pt x="641" y="44"/>
                          </a:lnTo>
                          <a:lnTo>
                            <a:pt x="617" y="41"/>
                          </a:lnTo>
                          <a:lnTo>
                            <a:pt x="587" y="43"/>
                          </a:lnTo>
                          <a:lnTo>
                            <a:pt x="562" y="49"/>
                          </a:lnTo>
                          <a:lnTo>
                            <a:pt x="539" y="60"/>
                          </a:lnTo>
                          <a:lnTo>
                            <a:pt x="521" y="73"/>
                          </a:lnTo>
                          <a:lnTo>
                            <a:pt x="505" y="86"/>
                          </a:lnTo>
                          <a:lnTo>
                            <a:pt x="493" y="101"/>
                          </a:lnTo>
                          <a:lnTo>
                            <a:pt x="482" y="113"/>
                          </a:lnTo>
                          <a:lnTo>
                            <a:pt x="473" y="123"/>
                          </a:lnTo>
                          <a:lnTo>
                            <a:pt x="461" y="134"/>
                          </a:lnTo>
                          <a:lnTo>
                            <a:pt x="448" y="144"/>
                          </a:lnTo>
                          <a:lnTo>
                            <a:pt x="432" y="155"/>
                          </a:lnTo>
                          <a:lnTo>
                            <a:pt x="416" y="163"/>
                          </a:lnTo>
                          <a:lnTo>
                            <a:pt x="399" y="167"/>
                          </a:lnTo>
                          <a:lnTo>
                            <a:pt x="382" y="165"/>
                          </a:lnTo>
                          <a:lnTo>
                            <a:pt x="373" y="161"/>
                          </a:lnTo>
                          <a:lnTo>
                            <a:pt x="363" y="156"/>
                          </a:lnTo>
                          <a:lnTo>
                            <a:pt x="354" y="148"/>
                          </a:lnTo>
                          <a:lnTo>
                            <a:pt x="345" y="138"/>
                          </a:lnTo>
                          <a:lnTo>
                            <a:pt x="333" y="123"/>
                          </a:lnTo>
                          <a:lnTo>
                            <a:pt x="320" y="113"/>
                          </a:lnTo>
                          <a:lnTo>
                            <a:pt x="312" y="110"/>
                          </a:lnTo>
                          <a:lnTo>
                            <a:pt x="305" y="110"/>
                          </a:lnTo>
                          <a:lnTo>
                            <a:pt x="297" y="114"/>
                          </a:lnTo>
                          <a:lnTo>
                            <a:pt x="290" y="122"/>
                          </a:lnTo>
                          <a:lnTo>
                            <a:pt x="296" y="123"/>
                          </a:lnTo>
                          <a:lnTo>
                            <a:pt x="300" y="126"/>
                          </a:lnTo>
                          <a:lnTo>
                            <a:pt x="304" y="134"/>
                          </a:lnTo>
                          <a:lnTo>
                            <a:pt x="304" y="143"/>
                          </a:lnTo>
                          <a:lnTo>
                            <a:pt x="300" y="151"/>
                          </a:lnTo>
                          <a:lnTo>
                            <a:pt x="293" y="155"/>
                          </a:lnTo>
                          <a:lnTo>
                            <a:pt x="283" y="155"/>
                          </a:lnTo>
                          <a:lnTo>
                            <a:pt x="275" y="148"/>
                          </a:lnTo>
                          <a:lnTo>
                            <a:pt x="272" y="143"/>
                          </a:lnTo>
                          <a:lnTo>
                            <a:pt x="271" y="136"/>
                          </a:lnTo>
                          <a:lnTo>
                            <a:pt x="272" y="120"/>
                          </a:lnTo>
                          <a:lnTo>
                            <a:pt x="278" y="102"/>
                          </a:lnTo>
                          <a:lnTo>
                            <a:pt x="287" y="85"/>
                          </a:lnTo>
                          <a:lnTo>
                            <a:pt x="300" y="68"/>
                          </a:lnTo>
                          <a:lnTo>
                            <a:pt x="316" y="50"/>
                          </a:lnTo>
                          <a:lnTo>
                            <a:pt x="336" y="39"/>
                          </a:lnTo>
                          <a:lnTo>
                            <a:pt x="358" y="32"/>
                          </a:lnTo>
                          <a:lnTo>
                            <a:pt x="383" y="29"/>
                          </a:lnTo>
                          <a:lnTo>
                            <a:pt x="398" y="32"/>
                          </a:lnTo>
                          <a:lnTo>
                            <a:pt x="410" y="36"/>
                          </a:lnTo>
                          <a:lnTo>
                            <a:pt x="422" y="44"/>
                          </a:lnTo>
                          <a:lnTo>
                            <a:pt x="429" y="53"/>
                          </a:lnTo>
                          <a:lnTo>
                            <a:pt x="436" y="66"/>
                          </a:lnTo>
                          <a:lnTo>
                            <a:pt x="440" y="78"/>
                          </a:lnTo>
                          <a:lnTo>
                            <a:pt x="441" y="90"/>
                          </a:lnTo>
                          <a:lnTo>
                            <a:pt x="440" y="102"/>
                          </a:lnTo>
                          <a:lnTo>
                            <a:pt x="436" y="113"/>
                          </a:lnTo>
                          <a:lnTo>
                            <a:pt x="429" y="120"/>
                          </a:lnTo>
                          <a:lnTo>
                            <a:pt x="423" y="127"/>
                          </a:lnTo>
                          <a:lnTo>
                            <a:pt x="416" y="132"/>
                          </a:lnTo>
                          <a:lnTo>
                            <a:pt x="402" y="136"/>
                          </a:lnTo>
                          <a:lnTo>
                            <a:pt x="387" y="136"/>
                          </a:lnTo>
                          <a:lnTo>
                            <a:pt x="377" y="131"/>
                          </a:lnTo>
                          <a:lnTo>
                            <a:pt x="370" y="123"/>
                          </a:lnTo>
                          <a:lnTo>
                            <a:pt x="370" y="114"/>
                          </a:lnTo>
                          <a:lnTo>
                            <a:pt x="374" y="106"/>
                          </a:lnTo>
                          <a:lnTo>
                            <a:pt x="382" y="101"/>
                          </a:lnTo>
                          <a:lnTo>
                            <a:pt x="391" y="101"/>
                          </a:lnTo>
                          <a:lnTo>
                            <a:pt x="396" y="102"/>
                          </a:lnTo>
                          <a:lnTo>
                            <a:pt x="400" y="106"/>
                          </a:lnTo>
                          <a:lnTo>
                            <a:pt x="403" y="111"/>
                          </a:lnTo>
                          <a:lnTo>
                            <a:pt x="404" y="119"/>
                          </a:lnTo>
                          <a:lnTo>
                            <a:pt x="411" y="116"/>
                          </a:lnTo>
                          <a:lnTo>
                            <a:pt x="416" y="113"/>
                          </a:lnTo>
                          <a:lnTo>
                            <a:pt x="424" y="99"/>
                          </a:lnTo>
                          <a:lnTo>
                            <a:pt x="426" y="91"/>
                          </a:lnTo>
                          <a:lnTo>
                            <a:pt x="426" y="82"/>
                          </a:lnTo>
                          <a:lnTo>
                            <a:pt x="423" y="73"/>
                          </a:lnTo>
                          <a:lnTo>
                            <a:pt x="419" y="64"/>
                          </a:lnTo>
                          <a:lnTo>
                            <a:pt x="408" y="54"/>
                          </a:lnTo>
                          <a:lnTo>
                            <a:pt x="394" y="50"/>
                          </a:lnTo>
                          <a:lnTo>
                            <a:pt x="378" y="53"/>
                          </a:lnTo>
                          <a:lnTo>
                            <a:pt x="363" y="62"/>
                          </a:lnTo>
                          <a:lnTo>
                            <a:pt x="356" y="73"/>
                          </a:lnTo>
                          <a:lnTo>
                            <a:pt x="350" y="87"/>
                          </a:lnTo>
                          <a:lnTo>
                            <a:pt x="349" y="102"/>
                          </a:lnTo>
                          <a:lnTo>
                            <a:pt x="350" y="118"/>
                          </a:lnTo>
                          <a:lnTo>
                            <a:pt x="356" y="132"/>
                          </a:lnTo>
                          <a:lnTo>
                            <a:pt x="366" y="144"/>
                          </a:lnTo>
                          <a:lnTo>
                            <a:pt x="381" y="152"/>
                          </a:lnTo>
                          <a:lnTo>
                            <a:pt x="390" y="153"/>
                          </a:lnTo>
                          <a:lnTo>
                            <a:pt x="400" y="155"/>
                          </a:lnTo>
                          <a:lnTo>
                            <a:pt x="411" y="153"/>
                          </a:lnTo>
                          <a:lnTo>
                            <a:pt x="420" y="151"/>
                          </a:lnTo>
                          <a:lnTo>
                            <a:pt x="436" y="140"/>
                          </a:lnTo>
                          <a:lnTo>
                            <a:pt x="448" y="126"/>
                          </a:lnTo>
                          <a:lnTo>
                            <a:pt x="453" y="107"/>
                          </a:lnTo>
                          <a:lnTo>
                            <a:pt x="456" y="89"/>
                          </a:lnTo>
                          <a:lnTo>
                            <a:pt x="452" y="69"/>
                          </a:lnTo>
                          <a:lnTo>
                            <a:pt x="443" y="50"/>
                          </a:lnTo>
                          <a:lnTo>
                            <a:pt x="429" y="37"/>
                          </a:lnTo>
                          <a:lnTo>
                            <a:pt x="414" y="27"/>
                          </a:lnTo>
                          <a:lnTo>
                            <a:pt x="395" y="20"/>
                          </a:lnTo>
                          <a:lnTo>
                            <a:pt x="377" y="17"/>
                          </a:lnTo>
                          <a:lnTo>
                            <a:pt x="357" y="17"/>
                          </a:lnTo>
                          <a:lnTo>
                            <a:pt x="338" y="21"/>
                          </a:lnTo>
                          <a:lnTo>
                            <a:pt x="320" y="28"/>
                          </a:lnTo>
                          <a:lnTo>
                            <a:pt x="304" y="37"/>
                          </a:lnTo>
                          <a:lnTo>
                            <a:pt x="290" y="50"/>
                          </a:lnTo>
                          <a:lnTo>
                            <a:pt x="278" y="66"/>
                          </a:lnTo>
                          <a:lnTo>
                            <a:pt x="267" y="81"/>
                          </a:lnTo>
                          <a:lnTo>
                            <a:pt x="253" y="109"/>
                          </a:lnTo>
                          <a:lnTo>
                            <a:pt x="247" y="120"/>
                          </a:lnTo>
                          <a:lnTo>
                            <a:pt x="242" y="131"/>
                          </a:lnTo>
                          <a:lnTo>
                            <a:pt x="238" y="140"/>
                          </a:lnTo>
                          <a:lnTo>
                            <a:pt x="233" y="147"/>
                          </a:lnTo>
                          <a:lnTo>
                            <a:pt x="229" y="153"/>
                          </a:lnTo>
                          <a:lnTo>
                            <a:pt x="225" y="157"/>
                          </a:lnTo>
                          <a:lnTo>
                            <a:pt x="218" y="160"/>
                          </a:lnTo>
                          <a:lnTo>
                            <a:pt x="208" y="161"/>
                          </a:lnTo>
                          <a:lnTo>
                            <a:pt x="210" y="161"/>
                          </a:lnTo>
                          <a:lnTo>
                            <a:pt x="98" y="160"/>
                          </a:lnTo>
                          <a:lnTo>
                            <a:pt x="98" y="157"/>
                          </a:lnTo>
                          <a:lnTo>
                            <a:pt x="91" y="149"/>
                          </a:lnTo>
                          <a:lnTo>
                            <a:pt x="81" y="144"/>
                          </a:lnTo>
                          <a:lnTo>
                            <a:pt x="68" y="142"/>
                          </a:lnTo>
                          <a:lnTo>
                            <a:pt x="54" y="142"/>
                          </a:lnTo>
                          <a:lnTo>
                            <a:pt x="43" y="144"/>
                          </a:lnTo>
                          <a:lnTo>
                            <a:pt x="32" y="149"/>
                          </a:lnTo>
                          <a:lnTo>
                            <a:pt x="24" y="159"/>
                          </a:lnTo>
                          <a:lnTo>
                            <a:pt x="20" y="171"/>
                          </a:lnTo>
                          <a:lnTo>
                            <a:pt x="23" y="171"/>
                          </a:lnTo>
                          <a:lnTo>
                            <a:pt x="0" y="171"/>
                          </a:lnTo>
                          <a:lnTo>
                            <a:pt x="3" y="151"/>
                          </a:lnTo>
                          <a:lnTo>
                            <a:pt x="7" y="140"/>
                          </a:lnTo>
                          <a:lnTo>
                            <a:pt x="14" y="131"/>
                          </a:lnTo>
                          <a:lnTo>
                            <a:pt x="21" y="122"/>
                          </a:lnTo>
                          <a:lnTo>
                            <a:pt x="32" y="115"/>
                          </a:lnTo>
                          <a:lnTo>
                            <a:pt x="44" y="110"/>
                          </a:lnTo>
                          <a:lnTo>
                            <a:pt x="58" y="109"/>
                          </a:lnTo>
                          <a:lnTo>
                            <a:pt x="74" y="110"/>
                          </a:lnTo>
                          <a:lnTo>
                            <a:pt x="86" y="111"/>
                          </a:lnTo>
                          <a:lnTo>
                            <a:pt x="97" y="115"/>
                          </a:lnTo>
                          <a:lnTo>
                            <a:pt x="105" y="120"/>
                          </a:lnTo>
                          <a:lnTo>
                            <a:pt x="118" y="132"/>
                          </a:lnTo>
                          <a:lnTo>
                            <a:pt x="127" y="148"/>
                          </a:lnTo>
                          <a:lnTo>
                            <a:pt x="212" y="153"/>
                          </a:lnTo>
                          <a:lnTo>
                            <a:pt x="210" y="153"/>
                          </a:lnTo>
                          <a:lnTo>
                            <a:pt x="218" y="149"/>
                          </a:lnTo>
                          <a:lnTo>
                            <a:pt x="225" y="142"/>
                          </a:lnTo>
                          <a:lnTo>
                            <a:pt x="234" y="120"/>
                          </a:lnTo>
                          <a:lnTo>
                            <a:pt x="237" y="109"/>
                          </a:lnTo>
                          <a:lnTo>
                            <a:pt x="237" y="89"/>
                          </a:lnTo>
                          <a:lnTo>
                            <a:pt x="233" y="83"/>
                          </a:lnTo>
                          <a:lnTo>
                            <a:pt x="225" y="74"/>
                          </a:lnTo>
                          <a:lnTo>
                            <a:pt x="220" y="64"/>
                          </a:lnTo>
                          <a:lnTo>
                            <a:pt x="213" y="41"/>
                          </a:lnTo>
                          <a:lnTo>
                            <a:pt x="213" y="23"/>
                          </a:lnTo>
                          <a:lnTo>
                            <a:pt x="217" y="15"/>
                          </a:lnTo>
                          <a:lnTo>
                            <a:pt x="221" y="8"/>
                          </a:lnTo>
                          <a:lnTo>
                            <a:pt x="226" y="3"/>
                          </a:lnTo>
                          <a:lnTo>
                            <a:pt x="231" y="0"/>
                          </a:lnTo>
                          <a:lnTo>
                            <a:pt x="245" y="2"/>
                          </a:lnTo>
                          <a:lnTo>
                            <a:pt x="255" y="8"/>
                          </a:lnTo>
                          <a:lnTo>
                            <a:pt x="258" y="13"/>
                          </a:lnTo>
                          <a:lnTo>
                            <a:pt x="260" y="20"/>
                          </a:lnTo>
                          <a:lnTo>
                            <a:pt x="250" y="15"/>
                          </a:lnTo>
                          <a:lnTo>
                            <a:pt x="242" y="16"/>
                          </a:lnTo>
                          <a:lnTo>
                            <a:pt x="235" y="21"/>
                          </a:lnTo>
                          <a:lnTo>
                            <a:pt x="231" y="31"/>
                          </a:lnTo>
                          <a:lnTo>
                            <a:pt x="234" y="40"/>
                          </a:lnTo>
                          <a:lnTo>
                            <a:pt x="243" y="48"/>
                          </a:lnTo>
                          <a:lnTo>
                            <a:pt x="249" y="50"/>
                          </a:lnTo>
                          <a:lnTo>
                            <a:pt x="256" y="52"/>
                          </a:lnTo>
                          <a:lnTo>
                            <a:pt x="264" y="50"/>
                          </a:lnTo>
                          <a:lnTo>
                            <a:pt x="272" y="45"/>
                          </a:lnTo>
                          <a:lnTo>
                            <a:pt x="290" y="29"/>
                          </a:lnTo>
                          <a:lnTo>
                            <a:pt x="309" y="15"/>
                          </a:lnTo>
                          <a:lnTo>
                            <a:pt x="334" y="6"/>
                          </a:lnTo>
                          <a:lnTo>
                            <a:pt x="350" y="3"/>
                          </a:lnTo>
                          <a:lnTo>
                            <a:pt x="366" y="2"/>
                          </a:lnTo>
                          <a:lnTo>
                            <a:pt x="390" y="4"/>
                          </a:lnTo>
                          <a:lnTo>
                            <a:pt x="412" y="11"/>
                          </a:lnTo>
                          <a:lnTo>
                            <a:pt x="429" y="21"/>
                          </a:lnTo>
                          <a:lnTo>
                            <a:pt x="445" y="37"/>
                          </a:lnTo>
                          <a:lnTo>
                            <a:pt x="455" y="50"/>
                          </a:lnTo>
                          <a:lnTo>
                            <a:pt x="465" y="62"/>
                          </a:lnTo>
                          <a:lnTo>
                            <a:pt x="476" y="68"/>
                          </a:lnTo>
                          <a:lnTo>
                            <a:pt x="482" y="68"/>
                          </a:lnTo>
                          <a:lnTo>
                            <a:pt x="489" y="66"/>
                          </a:lnTo>
                          <a:lnTo>
                            <a:pt x="494" y="64"/>
                          </a:lnTo>
                          <a:lnTo>
                            <a:pt x="497" y="57"/>
                          </a:lnTo>
                          <a:lnTo>
                            <a:pt x="499" y="47"/>
                          </a:lnTo>
                          <a:lnTo>
                            <a:pt x="498" y="36"/>
                          </a:lnTo>
                          <a:lnTo>
                            <a:pt x="493" y="29"/>
                          </a:lnTo>
                          <a:lnTo>
                            <a:pt x="494" y="37"/>
                          </a:lnTo>
                          <a:lnTo>
                            <a:pt x="492" y="44"/>
                          </a:lnTo>
                          <a:lnTo>
                            <a:pt x="488" y="48"/>
                          </a:lnTo>
                          <a:lnTo>
                            <a:pt x="481" y="50"/>
                          </a:lnTo>
                          <a:lnTo>
                            <a:pt x="468" y="48"/>
                          </a:lnTo>
                          <a:lnTo>
                            <a:pt x="462" y="45"/>
                          </a:lnTo>
                          <a:lnTo>
                            <a:pt x="459" y="40"/>
                          </a:lnTo>
                          <a:lnTo>
                            <a:pt x="457" y="32"/>
                          </a:lnTo>
                          <a:lnTo>
                            <a:pt x="460" y="24"/>
                          </a:lnTo>
                          <a:lnTo>
                            <a:pt x="465" y="19"/>
                          </a:lnTo>
                          <a:lnTo>
                            <a:pt x="472" y="13"/>
                          </a:lnTo>
                          <a:lnTo>
                            <a:pt x="482" y="11"/>
                          </a:lnTo>
                          <a:lnTo>
                            <a:pt x="497" y="12"/>
                          </a:lnTo>
                          <a:lnTo>
                            <a:pt x="511" y="17"/>
                          </a:lnTo>
                          <a:lnTo>
                            <a:pt x="525" y="29"/>
                          </a:lnTo>
                          <a:lnTo>
                            <a:pt x="527" y="27"/>
                          </a:lnTo>
                          <a:lnTo>
                            <a:pt x="532" y="25"/>
                          </a:lnTo>
                          <a:lnTo>
                            <a:pt x="548" y="21"/>
                          </a:lnTo>
                          <a:lnTo>
                            <a:pt x="572" y="19"/>
                          </a:lnTo>
                          <a:lnTo>
                            <a:pt x="599" y="17"/>
                          </a:lnTo>
                          <a:lnTo>
                            <a:pt x="628" y="17"/>
                          </a:lnTo>
                          <a:lnTo>
                            <a:pt x="657" y="21"/>
                          </a:lnTo>
                          <a:lnTo>
                            <a:pt x="683" y="29"/>
                          </a:lnTo>
                          <a:lnTo>
                            <a:pt x="704" y="41"/>
                          </a:lnTo>
                          <a:lnTo>
                            <a:pt x="713" y="48"/>
                          </a:lnTo>
                          <a:lnTo>
                            <a:pt x="721" y="56"/>
                          </a:lnTo>
                          <a:lnTo>
                            <a:pt x="737" y="69"/>
                          </a:lnTo>
                          <a:lnTo>
                            <a:pt x="750" y="81"/>
                          </a:lnTo>
                          <a:lnTo>
                            <a:pt x="764" y="89"/>
                          </a:lnTo>
                          <a:lnTo>
                            <a:pt x="774" y="95"/>
                          </a:lnTo>
                          <a:lnTo>
                            <a:pt x="785" y="98"/>
                          </a:lnTo>
                          <a:lnTo>
                            <a:pt x="794" y="97"/>
                          </a:lnTo>
                          <a:lnTo>
                            <a:pt x="803" y="90"/>
                          </a:lnTo>
                          <a:lnTo>
                            <a:pt x="811" y="77"/>
                          </a:lnTo>
                          <a:lnTo>
                            <a:pt x="812" y="65"/>
                          </a:lnTo>
                          <a:lnTo>
                            <a:pt x="808" y="54"/>
                          </a:lnTo>
                          <a:lnTo>
                            <a:pt x="803" y="48"/>
                          </a:lnTo>
                          <a:lnTo>
                            <a:pt x="797" y="45"/>
                          </a:lnTo>
                          <a:lnTo>
                            <a:pt x="790" y="45"/>
                          </a:lnTo>
                          <a:lnTo>
                            <a:pt x="783" y="47"/>
                          </a:lnTo>
                          <a:lnTo>
                            <a:pt x="778" y="50"/>
                          </a:lnTo>
                          <a:lnTo>
                            <a:pt x="774" y="56"/>
                          </a:lnTo>
                          <a:lnTo>
                            <a:pt x="774" y="64"/>
                          </a:lnTo>
                          <a:lnTo>
                            <a:pt x="777" y="70"/>
                          </a:lnTo>
                          <a:lnTo>
                            <a:pt x="785" y="78"/>
                          </a:lnTo>
                          <a:lnTo>
                            <a:pt x="774" y="76"/>
                          </a:lnTo>
                          <a:lnTo>
                            <a:pt x="766" y="68"/>
                          </a:lnTo>
                          <a:lnTo>
                            <a:pt x="762" y="54"/>
                          </a:lnTo>
                          <a:lnTo>
                            <a:pt x="762" y="48"/>
                          </a:lnTo>
                          <a:lnTo>
                            <a:pt x="765" y="40"/>
                          </a:lnTo>
                          <a:lnTo>
                            <a:pt x="770" y="31"/>
                          </a:lnTo>
                          <a:lnTo>
                            <a:pt x="777" y="24"/>
                          </a:lnTo>
                          <a:lnTo>
                            <a:pt x="785" y="19"/>
                          </a:lnTo>
                          <a:lnTo>
                            <a:pt x="794" y="16"/>
                          </a:lnTo>
                          <a:lnTo>
                            <a:pt x="803" y="16"/>
                          </a:lnTo>
                          <a:lnTo>
                            <a:pt x="811" y="19"/>
                          </a:lnTo>
                          <a:lnTo>
                            <a:pt x="822" y="23"/>
                          </a:lnTo>
                          <a:lnTo>
                            <a:pt x="828" y="29"/>
                          </a:lnTo>
                          <a:lnTo>
                            <a:pt x="839" y="19"/>
                          </a:lnTo>
                          <a:lnTo>
                            <a:pt x="852" y="10"/>
                          </a:lnTo>
                          <a:lnTo>
                            <a:pt x="867" y="8"/>
                          </a:lnTo>
                          <a:lnTo>
                            <a:pt x="876" y="10"/>
                          </a:lnTo>
                          <a:lnTo>
                            <a:pt x="884" y="13"/>
                          </a:lnTo>
                          <a:lnTo>
                            <a:pt x="864" y="24"/>
                          </a:lnTo>
                          <a:lnTo>
                            <a:pt x="848" y="39"/>
                          </a:lnTo>
                          <a:lnTo>
                            <a:pt x="835" y="56"/>
                          </a:lnTo>
                          <a:lnTo>
                            <a:pt x="824" y="77"/>
                          </a:lnTo>
                          <a:lnTo>
                            <a:pt x="815" y="98"/>
                          </a:lnTo>
                          <a:lnTo>
                            <a:pt x="810" y="122"/>
                          </a:lnTo>
                          <a:lnTo>
                            <a:pt x="807" y="146"/>
                          </a:lnTo>
                          <a:lnTo>
                            <a:pt x="806" y="171"/>
                          </a:lnTo>
                          <a:lnTo>
                            <a:pt x="779" y="171"/>
                          </a:lnTo>
                          <a:lnTo>
                            <a:pt x="777" y="157"/>
                          </a:lnTo>
                          <a:lnTo>
                            <a:pt x="771" y="143"/>
                          </a:lnTo>
                          <a:lnTo>
                            <a:pt x="761" y="127"/>
                          </a:lnTo>
                          <a:lnTo>
                            <a:pt x="748" y="111"/>
                          </a:lnTo>
                          <a:close/>
                        </a:path>
                      </a:pathLst>
                    </a:custGeom>
                    <a:solidFill>
                      <a:srgbClr val="B2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0" name="Group 36"/>
              <p:cNvGrpSpPr>
                <a:grpSpLocks/>
              </p:cNvGrpSpPr>
              <p:nvPr/>
            </p:nvGrpSpPr>
            <p:grpSpPr bwMode="auto">
              <a:xfrm>
                <a:off x="2509" y="90"/>
                <a:ext cx="4585" cy="315"/>
                <a:chOff x="0" y="0"/>
                <a:chExt cx="4770" cy="810"/>
              </a:xfrm>
            </p:grpSpPr>
            <p:grpSp>
              <p:nvGrpSpPr>
                <p:cNvPr id="24" name="Group 37"/>
                <p:cNvGrpSpPr>
                  <a:grpSpLocks/>
                </p:cNvGrpSpPr>
                <p:nvPr/>
              </p:nvGrpSpPr>
              <p:grpSpPr bwMode="auto">
                <a:xfrm>
                  <a:off x="0" y="60"/>
                  <a:ext cx="2340" cy="750"/>
                  <a:chOff x="0" y="0"/>
                  <a:chExt cx="2340" cy="1216"/>
                </a:xfrm>
              </p:grpSpPr>
              <p:grpSp>
                <p:nvGrpSpPr>
                  <p:cNvPr id="31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2340" cy="855"/>
                    <a:chOff x="0" y="0"/>
                    <a:chExt cx="2340" cy="855"/>
                  </a:xfrm>
                </p:grpSpPr>
                <p:sp>
                  <p:nvSpPr>
                    <p:cNvPr id="33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450" y="167"/>
                      <a:ext cx="1890" cy="688"/>
                    </a:xfrm>
                    <a:custGeom>
                      <a:avLst/>
                      <a:gdLst>
                        <a:gd name="T0" fmla="*/ 1341 w 1890"/>
                        <a:gd name="T1" fmla="*/ 581 h 589"/>
                        <a:gd name="T2" fmla="*/ 1515 w 1890"/>
                        <a:gd name="T3" fmla="*/ 586 h 589"/>
                        <a:gd name="T4" fmla="*/ 1672 w 1890"/>
                        <a:gd name="T5" fmla="*/ 550 h 589"/>
                        <a:gd name="T6" fmla="*/ 1797 w 1890"/>
                        <a:gd name="T7" fmla="*/ 483 h 589"/>
                        <a:gd name="T8" fmla="*/ 1874 w 1890"/>
                        <a:gd name="T9" fmla="*/ 393 h 589"/>
                        <a:gd name="T10" fmla="*/ 1887 w 1890"/>
                        <a:gd name="T11" fmla="*/ 288 h 589"/>
                        <a:gd name="T12" fmla="*/ 1852 w 1890"/>
                        <a:gd name="T13" fmla="*/ 203 h 589"/>
                        <a:gd name="T14" fmla="*/ 1787 w 1890"/>
                        <a:gd name="T15" fmla="*/ 141 h 589"/>
                        <a:gd name="T16" fmla="*/ 1653 w 1890"/>
                        <a:gd name="T17" fmla="*/ 79 h 589"/>
                        <a:gd name="T18" fmla="*/ 1559 w 1890"/>
                        <a:gd name="T19" fmla="*/ 57 h 589"/>
                        <a:gd name="T20" fmla="*/ 1527 w 1890"/>
                        <a:gd name="T21" fmla="*/ 25 h 589"/>
                        <a:gd name="T22" fmla="*/ 1464 w 1890"/>
                        <a:gd name="T23" fmla="*/ 6 h 589"/>
                        <a:gd name="T24" fmla="*/ 1426 w 1890"/>
                        <a:gd name="T25" fmla="*/ 11 h 589"/>
                        <a:gd name="T26" fmla="*/ 1474 w 1890"/>
                        <a:gd name="T27" fmla="*/ 57 h 589"/>
                        <a:gd name="T28" fmla="*/ 1399 w 1890"/>
                        <a:gd name="T29" fmla="*/ 54 h 589"/>
                        <a:gd name="T30" fmla="*/ 1299 w 1890"/>
                        <a:gd name="T31" fmla="*/ 70 h 589"/>
                        <a:gd name="T32" fmla="*/ 1079 w 1890"/>
                        <a:gd name="T33" fmla="*/ 139 h 589"/>
                        <a:gd name="T34" fmla="*/ 956 w 1890"/>
                        <a:gd name="T35" fmla="*/ 195 h 589"/>
                        <a:gd name="T36" fmla="*/ 793 w 1890"/>
                        <a:gd name="T37" fmla="*/ 288 h 589"/>
                        <a:gd name="T38" fmla="*/ 600 w 1890"/>
                        <a:gd name="T39" fmla="*/ 379 h 589"/>
                        <a:gd name="T40" fmla="*/ 451 w 1890"/>
                        <a:gd name="T41" fmla="*/ 413 h 589"/>
                        <a:gd name="T42" fmla="*/ 405 w 1890"/>
                        <a:gd name="T43" fmla="*/ 380 h 589"/>
                        <a:gd name="T44" fmla="*/ 335 w 1890"/>
                        <a:gd name="T45" fmla="*/ 363 h 589"/>
                        <a:gd name="T46" fmla="*/ 310 w 1890"/>
                        <a:gd name="T47" fmla="*/ 374 h 589"/>
                        <a:gd name="T48" fmla="*/ 367 w 1890"/>
                        <a:gd name="T49" fmla="*/ 396 h 589"/>
                        <a:gd name="T50" fmla="*/ 375 w 1890"/>
                        <a:gd name="T51" fmla="*/ 426 h 589"/>
                        <a:gd name="T52" fmla="*/ 312 w 1890"/>
                        <a:gd name="T53" fmla="*/ 445 h 589"/>
                        <a:gd name="T54" fmla="*/ 164 w 1890"/>
                        <a:gd name="T55" fmla="*/ 448 h 589"/>
                        <a:gd name="T56" fmla="*/ 36 w 1890"/>
                        <a:gd name="T57" fmla="*/ 417 h 589"/>
                        <a:gd name="T58" fmla="*/ 6 w 1890"/>
                        <a:gd name="T59" fmla="*/ 417 h 589"/>
                        <a:gd name="T60" fmla="*/ 129 w 1890"/>
                        <a:gd name="T61" fmla="*/ 463 h 589"/>
                        <a:gd name="T62" fmla="*/ 226 w 1890"/>
                        <a:gd name="T63" fmla="*/ 475 h 589"/>
                        <a:gd name="T64" fmla="*/ 407 w 1890"/>
                        <a:gd name="T65" fmla="*/ 467 h 589"/>
                        <a:gd name="T66" fmla="*/ 603 w 1890"/>
                        <a:gd name="T67" fmla="*/ 429 h 589"/>
                        <a:gd name="T68" fmla="*/ 767 w 1890"/>
                        <a:gd name="T69" fmla="*/ 360 h 589"/>
                        <a:gd name="T70" fmla="*/ 843 w 1890"/>
                        <a:gd name="T71" fmla="*/ 320 h 589"/>
                        <a:gd name="T72" fmla="*/ 951 w 1890"/>
                        <a:gd name="T73" fmla="*/ 261 h 589"/>
                        <a:gd name="T74" fmla="*/ 1056 w 1890"/>
                        <a:gd name="T75" fmla="*/ 209 h 589"/>
                        <a:gd name="T76" fmla="*/ 1078 w 1890"/>
                        <a:gd name="T77" fmla="*/ 212 h 589"/>
                        <a:gd name="T78" fmla="*/ 1073 w 1890"/>
                        <a:gd name="T79" fmla="*/ 246 h 589"/>
                        <a:gd name="T80" fmla="*/ 1090 w 1890"/>
                        <a:gd name="T81" fmla="*/ 257 h 589"/>
                        <a:gd name="T82" fmla="*/ 1125 w 1890"/>
                        <a:gd name="T83" fmla="*/ 214 h 589"/>
                        <a:gd name="T84" fmla="*/ 1135 w 1890"/>
                        <a:gd name="T85" fmla="*/ 173 h 589"/>
                        <a:gd name="T86" fmla="*/ 1274 w 1890"/>
                        <a:gd name="T87" fmla="*/ 120 h 589"/>
                        <a:gd name="T88" fmla="*/ 1423 w 1890"/>
                        <a:gd name="T89" fmla="*/ 100 h 589"/>
                        <a:gd name="T90" fmla="*/ 1564 w 1890"/>
                        <a:gd name="T91" fmla="*/ 106 h 589"/>
                        <a:gd name="T92" fmla="*/ 1683 w 1890"/>
                        <a:gd name="T93" fmla="*/ 131 h 589"/>
                        <a:gd name="T94" fmla="*/ 1762 w 1890"/>
                        <a:gd name="T95" fmla="*/ 168 h 589"/>
                        <a:gd name="T96" fmla="*/ 1782 w 1890"/>
                        <a:gd name="T97" fmla="*/ 209 h 589"/>
                        <a:gd name="T98" fmla="*/ 1744 w 1890"/>
                        <a:gd name="T99" fmla="*/ 244 h 589"/>
                        <a:gd name="T100" fmla="*/ 1686 w 1890"/>
                        <a:gd name="T101" fmla="*/ 252 h 589"/>
                        <a:gd name="T102" fmla="*/ 1725 w 1890"/>
                        <a:gd name="T103" fmla="*/ 269 h 589"/>
                        <a:gd name="T104" fmla="*/ 1770 w 1890"/>
                        <a:gd name="T105" fmla="*/ 266 h 589"/>
                        <a:gd name="T106" fmla="*/ 1830 w 1890"/>
                        <a:gd name="T107" fmla="*/ 261 h 589"/>
                        <a:gd name="T108" fmla="*/ 1843 w 1890"/>
                        <a:gd name="T109" fmla="*/ 350 h 589"/>
                        <a:gd name="T110" fmla="*/ 1809 w 1890"/>
                        <a:gd name="T111" fmla="*/ 423 h 589"/>
                        <a:gd name="T112" fmla="*/ 1741 w 1890"/>
                        <a:gd name="T113" fmla="*/ 483 h 589"/>
                        <a:gd name="T114" fmla="*/ 1645 w 1890"/>
                        <a:gd name="T115" fmla="*/ 526 h 589"/>
                        <a:gd name="T116" fmla="*/ 1531 w 1890"/>
                        <a:gd name="T117" fmla="*/ 550 h 589"/>
                        <a:gd name="T118" fmla="*/ 1398 w 1890"/>
                        <a:gd name="T119" fmla="*/ 556 h 589"/>
                        <a:gd name="T120" fmla="*/ 1277 w 1890"/>
                        <a:gd name="T121" fmla="*/ 542 h 589"/>
                        <a:gd name="T122" fmla="*/ 1187 w 1890"/>
                        <a:gd name="T123" fmla="*/ 518 h 5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</a:cxnLst>
                      <a:rect l="0" t="0" r="r" b="b"/>
                      <a:pathLst>
                        <a:path w="1890" h="589">
                          <a:moveTo>
                            <a:pt x="1223" y="551"/>
                          </a:moveTo>
                          <a:lnTo>
                            <a:pt x="1282" y="569"/>
                          </a:lnTo>
                          <a:lnTo>
                            <a:pt x="1341" y="581"/>
                          </a:lnTo>
                          <a:lnTo>
                            <a:pt x="1399" y="588"/>
                          </a:lnTo>
                          <a:lnTo>
                            <a:pt x="1458" y="589"/>
                          </a:lnTo>
                          <a:lnTo>
                            <a:pt x="1515" y="586"/>
                          </a:lnTo>
                          <a:lnTo>
                            <a:pt x="1569" y="578"/>
                          </a:lnTo>
                          <a:lnTo>
                            <a:pt x="1622" y="565"/>
                          </a:lnTo>
                          <a:lnTo>
                            <a:pt x="1672" y="550"/>
                          </a:lnTo>
                          <a:lnTo>
                            <a:pt x="1717" y="531"/>
                          </a:lnTo>
                          <a:lnTo>
                            <a:pt x="1760" y="508"/>
                          </a:lnTo>
                          <a:lnTo>
                            <a:pt x="1797" y="483"/>
                          </a:lnTo>
                          <a:lnTo>
                            <a:pt x="1830" y="455"/>
                          </a:lnTo>
                          <a:lnTo>
                            <a:pt x="1855" y="425"/>
                          </a:lnTo>
                          <a:lnTo>
                            <a:pt x="1874" y="393"/>
                          </a:lnTo>
                          <a:lnTo>
                            <a:pt x="1885" y="358"/>
                          </a:lnTo>
                          <a:lnTo>
                            <a:pt x="1890" y="323"/>
                          </a:lnTo>
                          <a:lnTo>
                            <a:pt x="1887" y="288"/>
                          </a:lnTo>
                          <a:lnTo>
                            <a:pt x="1881" y="257"/>
                          </a:lnTo>
                          <a:lnTo>
                            <a:pt x="1868" y="228"/>
                          </a:lnTo>
                          <a:lnTo>
                            <a:pt x="1852" y="203"/>
                          </a:lnTo>
                          <a:lnTo>
                            <a:pt x="1833" y="179"/>
                          </a:lnTo>
                          <a:lnTo>
                            <a:pt x="1811" y="158"/>
                          </a:lnTo>
                          <a:lnTo>
                            <a:pt x="1787" y="141"/>
                          </a:lnTo>
                          <a:lnTo>
                            <a:pt x="1762" y="125"/>
                          </a:lnTo>
                          <a:lnTo>
                            <a:pt x="1708" y="98"/>
                          </a:lnTo>
                          <a:lnTo>
                            <a:pt x="1653" y="79"/>
                          </a:lnTo>
                          <a:lnTo>
                            <a:pt x="1602" y="67"/>
                          </a:lnTo>
                          <a:lnTo>
                            <a:pt x="1580" y="62"/>
                          </a:lnTo>
                          <a:lnTo>
                            <a:pt x="1559" y="57"/>
                          </a:lnTo>
                          <a:lnTo>
                            <a:pt x="1551" y="44"/>
                          </a:lnTo>
                          <a:lnTo>
                            <a:pt x="1540" y="33"/>
                          </a:lnTo>
                          <a:lnTo>
                            <a:pt x="1527" y="25"/>
                          </a:lnTo>
                          <a:lnTo>
                            <a:pt x="1510" y="17"/>
                          </a:lnTo>
                          <a:lnTo>
                            <a:pt x="1488" y="11"/>
                          </a:lnTo>
                          <a:lnTo>
                            <a:pt x="1464" y="6"/>
                          </a:lnTo>
                          <a:lnTo>
                            <a:pt x="1436" y="3"/>
                          </a:lnTo>
                          <a:lnTo>
                            <a:pt x="1404" y="0"/>
                          </a:lnTo>
                          <a:lnTo>
                            <a:pt x="1426" y="11"/>
                          </a:lnTo>
                          <a:lnTo>
                            <a:pt x="1448" y="25"/>
                          </a:lnTo>
                          <a:lnTo>
                            <a:pt x="1464" y="41"/>
                          </a:lnTo>
                          <a:lnTo>
                            <a:pt x="1474" y="57"/>
                          </a:lnTo>
                          <a:lnTo>
                            <a:pt x="1451" y="54"/>
                          </a:lnTo>
                          <a:lnTo>
                            <a:pt x="1428" y="52"/>
                          </a:lnTo>
                          <a:lnTo>
                            <a:pt x="1399" y="54"/>
                          </a:lnTo>
                          <a:lnTo>
                            <a:pt x="1368" y="57"/>
                          </a:lnTo>
                          <a:lnTo>
                            <a:pt x="1334" y="62"/>
                          </a:lnTo>
                          <a:lnTo>
                            <a:pt x="1299" y="70"/>
                          </a:lnTo>
                          <a:lnTo>
                            <a:pt x="1227" y="89"/>
                          </a:lnTo>
                          <a:lnTo>
                            <a:pt x="1152" y="112"/>
                          </a:lnTo>
                          <a:lnTo>
                            <a:pt x="1079" y="139"/>
                          </a:lnTo>
                          <a:lnTo>
                            <a:pt x="1013" y="166"/>
                          </a:lnTo>
                          <a:lnTo>
                            <a:pt x="983" y="181"/>
                          </a:lnTo>
                          <a:lnTo>
                            <a:pt x="956" y="195"/>
                          </a:lnTo>
                          <a:lnTo>
                            <a:pt x="905" y="223"/>
                          </a:lnTo>
                          <a:lnTo>
                            <a:pt x="851" y="257"/>
                          </a:lnTo>
                          <a:lnTo>
                            <a:pt x="793" y="288"/>
                          </a:lnTo>
                          <a:lnTo>
                            <a:pt x="733" y="322"/>
                          </a:lnTo>
                          <a:lnTo>
                            <a:pt x="668" y="352"/>
                          </a:lnTo>
                          <a:lnTo>
                            <a:pt x="600" y="379"/>
                          </a:lnTo>
                          <a:lnTo>
                            <a:pt x="527" y="399"/>
                          </a:lnTo>
                          <a:lnTo>
                            <a:pt x="489" y="407"/>
                          </a:lnTo>
                          <a:lnTo>
                            <a:pt x="451" y="413"/>
                          </a:lnTo>
                          <a:lnTo>
                            <a:pt x="438" y="402"/>
                          </a:lnTo>
                          <a:lnTo>
                            <a:pt x="422" y="391"/>
                          </a:lnTo>
                          <a:lnTo>
                            <a:pt x="405" y="380"/>
                          </a:lnTo>
                          <a:lnTo>
                            <a:pt x="384" y="371"/>
                          </a:lnTo>
                          <a:lnTo>
                            <a:pt x="361" y="364"/>
                          </a:lnTo>
                          <a:lnTo>
                            <a:pt x="335" y="363"/>
                          </a:lnTo>
                          <a:lnTo>
                            <a:pt x="310" y="364"/>
                          </a:lnTo>
                          <a:lnTo>
                            <a:pt x="283" y="374"/>
                          </a:lnTo>
                          <a:lnTo>
                            <a:pt x="310" y="374"/>
                          </a:lnTo>
                          <a:lnTo>
                            <a:pt x="332" y="379"/>
                          </a:lnTo>
                          <a:lnTo>
                            <a:pt x="353" y="387"/>
                          </a:lnTo>
                          <a:lnTo>
                            <a:pt x="367" y="396"/>
                          </a:lnTo>
                          <a:lnTo>
                            <a:pt x="376" y="407"/>
                          </a:lnTo>
                          <a:lnTo>
                            <a:pt x="380" y="417"/>
                          </a:lnTo>
                          <a:lnTo>
                            <a:pt x="375" y="426"/>
                          </a:lnTo>
                          <a:lnTo>
                            <a:pt x="370" y="429"/>
                          </a:lnTo>
                          <a:lnTo>
                            <a:pt x="362" y="432"/>
                          </a:lnTo>
                          <a:lnTo>
                            <a:pt x="312" y="445"/>
                          </a:lnTo>
                          <a:lnTo>
                            <a:pt x="261" y="450"/>
                          </a:lnTo>
                          <a:lnTo>
                            <a:pt x="212" y="451"/>
                          </a:lnTo>
                          <a:lnTo>
                            <a:pt x="164" y="448"/>
                          </a:lnTo>
                          <a:lnTo>
                            <a:pt x="120" y="440"/>
                          </a:lnTo>
                          <a:lnTo>
                            <a:pt x="77" y="429"/>
                          </a:lnTo>
                          <a:lnTo>
                            <a:pt x="36" y="417"/>
                          </a:lnTo>
                          <a:lnTo>
                            <a:pt x="0" y="399"/>
                          </a:lnTo>
                          <a:lnTo>
                            <a:pt x="0" y="396"/>
                          </a:lnTo>
                          <a:lnTo>
                            <a:pt x="6" y="417"/>
                          </a:lnTo>
                          <a:lnTo>
                            <a:pt x="9" y="417"/>
                          </a:lnTo>
                          <a:lnTo>
                            <a:pt x="71" y="444"/>
                          </a:lnTo>
                          <a:lnTo>
                            <a:pt x="129" y="463"/>
                          </a:lnTo>
                          <a:lnTo>
                            <a:pt x="160" y="469"/>
                          </a:lnTo>
                          <a:lnTo>
                            <a:pt x="191" y="474"/>
                          </a:lnTo>
                          <a:lnTo>
                            <a:pt x="226" y="475"/>
                          </a:lnTo>
                          <a:lnTo>
                            <a:pt x="264" y="475"/>
                          </a:lnTo>
                          <a:lnTo>
                            <a:pt x="337" y="472"/>
                          </a:lnTo>
                          <a:lnTo>
                            <a:pt x="407" y="467"/>
                          </a:lnTo>
                          <a:lnTo>
                            <a:pt x="475" y="458"/>
                          </a:lnTo>
                          <a:lnTo>
                            <a:pt x="541" y="445"/>
                          </a:lnTo>
                          <a:lnTo>
                            <a:pt x="603" y="429"/>
                          </a:lnTo>
                          <a:lnTo>
                            <a:pt x="661" y="409"/>
                          </a:lnTo>
                          <a:lnTo>
                            <a:pt x="717" y="387"/>
                          </a:lnTo>
                          <a:lnTo>
                            <a:pt x="767" y="360"/>
                          </a:lnTo>
                          <a:lnTo>
                            <a:pt x="788" y="348"/>
                          </a:lnTo>
                          <a:lnTo>
                            <a:pt x="813" y="336"/>
                          </a:lnTo>
                          <a:lnTo>
                            <a:pt x="843" y="320"/>
                          </a:lnTo>
                          <a:lnTo>
                            <a:pt x="877" y="303"/>
                          </a:lnTo>
                          <a:lnTo>
                            <a:pt x="913" y="284"/>
                          </a:lnTo>
                          <a:lnTo>
                            <a:pt x="951" y="261"/>
                          </a:lnTo>
                          <a:lnTo>
                            <a:pt x="1032" y="215"/>
                          </a:lnTo>
                          <a:lnTo>
                            <a:pt x="1045" y="211"/>
                          </a:lnTo>
                          <a:lnTo>
                            <a:pt x="1056" y="209"/>
                          </a:lnTo>
                          <a:lnTo>
                            <a:pt x="1064" y="208"/>
                          </a:lnTo>
                          <a:lnTo>
                            <a:pt x="1070" y="208"/>
                          </a:lnTo>
                          <a:lnTo>
                            <a:pt x="1078" y="212"/>
                          </a:lnTo>
                          <a:lnTo>
                            <a:pt x="1081" y="222"/>
                          </a:lnTo>
                          <a:lnTo>
                            <a:pt x="1078" y="233"/>
                          </a:lnTo>
                          <a:lnTo>
                            <a:pt x="1073" y="246"/>
                          </a:lnTo>
                          <a:lnTo>
                            <a:pt x="1056" y="274"/>
                          </a:lnTo>
                          <a:lnTo>
                            <a:pt x="1075" y="266"/>
                          </a:lnTo>
                          <a:lnTo>
                            <a:pt x="1090" y="257"/>
                          </a:lnTo>
                          <a:lnTo>
                            <a:pt x="1105" y="244"/>
                          </a:lnTo>
                          <a:lnTo>
                            <a:pt x="1116" y="230"/>
                          </a:lnTo>
                          <a:lnTo>
                            <a:pt x="1125" y="214"/>
                          </a:lnTo>
                          <a:lnTo>
                            <a:pt x="1132" y="200"/>
                          </a:lnTo>
                          <a:lnTo>
                            <a:pt x="1135" y="185"/>
                          </a:lnTo>
                          <a:lnTo>
                            <a:pt x="1135" y="173"/>
                          </a:lnTo>
                          <a:lnTo>
                            <a:pt x="1179" y="150"/>
                          </a:lnTo>
                          <a:lnTo>
                            <a:pt x="1225" y="133"/>
                          </a:lnTo>
                          <a:lnTo>
                            <a:pt x="1274" y="120"/>
                          </a:lnTo>
                          <a:lnTo>
                            <a:pt x="1323" y="109"/>
                          </a:lnTo>
                          <a:lnTo>
                            <a:pt x="1372" y="103"/>
                          </a:lnTo>
                          <a:lnTo>
                            <a:pt x="1423" y="100"/>
                          </a:lnTo>
                          <a:lnTo>
                            <a:pt x="1470" y="100"/>
                          </a:lnTo>
                          <a:lnTo>
                            <a:pt x="1518" y="101"/>
                          </a:lnTo>
                          <a:lnTo>
                            <a:pt x="1564" y="106"/>
                          </a:lnTo>
                          <a:lnTo>
                            <a:pt x="1607" y="112"/>
                          </a:lnTo>
                          <a:lnTo>
                            <a:pt x="1646" y="120"/>
                          </a:lnTo>
                          <a:lnTo>
                            <a:pt x="1683" y="131"/>
                          </a:lnTo>
                          <a:lnTo>
                            <a:pt x="1714" y="143"/>
                          </a:lnTo>
                          <a:lnTo>
                            <a:pt x="1741" y="155"/>
                          </a:lnTo>
                          <a:lnTo>
                            <a:pt x="1762" y="168"/>
                          </a:lnTo>
                          <a:lnTo>
                            <a:pt x="1778" y="182"/>
                          </a:lnTo>
                          <a:lnTo>
                            <a:pt x="1784" y="196"/>
                          </a:lnTo>
                          <a:lnTo>
                            <a:pt x="1782" y="209"/>
                          </a:lnTo>
                          <a:lnTo>
                            <a:pt x="1774" y="223"/>
                          </a:lnTo>
                          <a:lnTo>
                            <a:pt x="1762" y="234"/>
                          </a:lnTo>
                          <a:lnTo>
                            <a:pt x="1744" y="244"/>
                          </a:lnTo>
                          <a:lnTo>
                            <a:pt x="1725" y="250"/>
                          </a:lnTo>
                          <a:lnTo>
                            <a:pt x="1705" y="253"/>
                          </a:lnTo>
                          <a:lnTo>
                            <a:pt x="1686" y="252"/>
                          </a:lnTo>
                          <a:lnTo>
                            <a:pt x="1698" y="261"/>
                          </a:lnTo>
                          <a:lnTo>
                            <a:pt x="1711" y="266"/>
                          </a:lnTo>
                          <a:lnTo>
                            <a:pt x="1725" y="269"/>
                          </a:lnTo>
                          <a:lnTo>
                            <a:pt x="1741" y="269"/>
                          </a:lnTo>
                          <a:lnTo>
                            <a:pt x="1759" y="266"/>
                          </a:lnTo>
                          <a:lnTo>
                            <a:pt x="1770" y="266"/>
                          </a:lnTo>
                          <a:lnTo>
                            <a:pt x="1779" y="265"/>
                          </a:lnTo>
                          <a:lnTo>
                            <a:pt x="1803" y="263"/>
                          </a:lnTo>
                          <a:lnTo>
                            <a:pt x="1830" y="261"/>
                          </a:lnTo>
                          <a:lnTo>
                            <a:pt x="1839" y="291"/>
                          </a:lnTo>
                          <a:lnTo>
                            <a:pt x="1843" y="322"/>
                          </a:lnTo>
                          <a:lnTo>
                            <a:pt x="1843" y="350"/>
                          </a:lnTo>
                          <a:lnTo>
                            <a:pt x="1836" y="375"/>
                          </a:lnTo>
                          <a:lnTo>
                            <a:pt x="1825" y="401"/>
                          </a:lnTo>
                          <a:lnTo>
                            <a:pt x="1809" y="423"/>
                          </a:lnTo>
                          <a:lnTo>
                            <a:pt x="1790" y="445"/>
                          </a:lnTo>
                          <a:lnTo>
                            <a:pt x="1767" y="466"/>
                          </a:lnTo>
                          <a:lnTo>
                            <a:pt x="1741" y="483"/>
                          </a:lnTo>
                          <a:lnTo>
                            <a:pt x="1711" y="499"/>
                          </a:lnTo>
                          <a:lnTo>
                            <a:pt x="1679" y="513"/>
                          </a:lnTo>
                          <a:lnTo>
                            <a:pt x="1645" y="526"/>
                          </a:lnTo>
                          <a:lnTo>
                            <a:pt x="1608" y="535"/>
                          </a:lnTo>
                          <a:lnTo>
                            <a:pt x="1570" y="545"/>
                          </a:lnTo>
                          <a:lnTo>
                            <a:pt x="1531" y="550"/>
                          </a:lnTo>
                          <a:lnTo>
                            <a:pt x="1491" y="554"/>
                          </a:lnTo>
                          <a:lnTo>
                            <a:pt x="1444" y="558"/>
                          </a:lnTo>
                          <a:lnTo>
                            <a:pt x="1398" y="556"/>
                          </a:lnTo>
                          <a:lnTo>
                            <a:pt x="1355" y="553"/>
                          </a:lnTo>
                          <a:lnTo>
                            <a:pt x="1314" y="548"/>
                          </a:lnTo>
                          <a:lnTo>
                            <a:pt x="1277" y="542"/>
                          </a:lnTo>
                          <a:lnTo>
                            <a:pt x="1242" y="534"/>
                          </a:lnTo>
                          <a:lnTo>
                            <a:pt x="1212" y="526"/>
                          </a:lnTo>
                          <a:lnTo>
                            <a:pt x="1187" y="518"/>
                          </a:lnTo>
                          <a:lnTo>
                            <a:pt x="1187" y="515"/>
                          </a:lnTo>
                          <a:lnTo>
                            <a:pt x="1223" y="551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4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724" y="0"/>
                      <a:ext cx="536" cy="621"/>
                    </a:xfrm>
                    <a:custGeom>
                      <a:avLst/>
                      <a:gdLst>
                        <a:gd name="T0" fmla="*/ 342 w 536"/>
                        <a:gd name="T1" fmla="*/ 503 h 532"/>
                        <a:gd name="T2" fmla="*/ 258 w 536"/>
                        <a:gd name="T3" fmla="*/ 532 h 532"/>
                        <a:gd name="T4" fmla="*/ 186 w 536"/>
                        <a:gd name="T5" fmla="*/ 521 h 532"/>
                        <a:gd name="T6" fmla="*/ 167 w 536"/>
                        <a:gd name="T7" fmla="*/ 497 h 532"/>
                        <a:gd name="T8" fmla="*/ 224 w 536"/>
                        <a:gd name="T9" fmla="*/ 484 h 532"/>
                        <a:gd name="T10" fmla="*/ 129 w 536"/>
                        <a:gd name="T11" fmla="*/ 446 h 532"/>
                        <a:gd name="T12" fmla="*/ 57 w 536"/>
                        <a:gd name="T13" fmla="*/ 392 h 532"/>
                        <a:gd name="T14" fmla="*/ 52 w 536"/>
                        <a:gd name="T15" fmla="*/ 351 h 532"/>
                        <a:gd name="T16" fmla="*/ 109 w 536"/>
                        <a:gd name="T17" fmla="*/ 353 h 532"/>
                        <a:gd name="T18" fmla="*/ 42 w 536"/>
                        <a:gd name="T19" fmla="*/ 294 h 532"/>
                        <a:gd name="T20" fmla="*/ 6 w 536"/>
                        <a:gd name="T21" fmla="*/ 225 h 532"/>
                        <a:gd name="T22" fmla="*/ 20 w 536"/>
                        <a:gd name="T23" fmla="*/ 194 h 532"/>
                        <a:gd name="T24" fmla="*/ 72 w 536"/>
                        <a:gd name="T25" fmla="*/ 210 h 532"/>
                        <a:gd name="T26" fmla="*/ 79 w 536"/>
                        <a:gd name="T27" fmla="*/ 126 h 532"/>
                        <a:gd name="T28" fmla="*/ 121 w 536"/>
                        <a:gd name="T29" fmla="*/ 38 h 532"/>
                        <a:gd name="T30" fmla="*/ 150 w 536"/>
                        <a:gd name="T31" fmla="*/ 11 h 532"/>
                        <a:gd name="T32" fmla="*/ 152 w 536"/>
                        <a:gd name="T33" fmla="*/ 42 h 532"/>
                        <a:gd name="T34" fmla="*/ 199 w 536"/>
                        <a:gd name="T35" fmla="*/ 90 h 532"/>
                        <a:gd name="T36" fmla="*/ 247 w 536"/>
                        <a:gd name="T37" fmla="*/ 141 h 532"/>
                        <a:gd name="T38" fmla="*/ 250 w 536"/>
                        <a:gd name="T39" fmla="*/ 79 h 532"/>
                        <a:gd name="T40" fmla="*/ 330 w 536"/>
                        <a:gd name="T41" fmla="*/ 125 h 532"/>
                        <a:gd name="T42" fmla="*/ 356 w 536"/>
                        <a:gd name="T43" fmla="*/ 177 h 532"/>
                        <a:gd name="T44" fmla="*/ 372 w 536"/>
                        <a:gd name="T45" fmla="*/ 137 h 532"/>
                        <a:gd name="T46" fmla="*/ 422 w 536"/>
                        <a:gd name="T47" fmla="*/ 174 h 532"/>
                        <a:gd name="T48" fmla="*/ 465 w 536"/>
                        <a:gd name="T49" fmla="*/ 231 h 532"/>
                        <a:gd name="T50" fmla="*/ 487 w 536"/>
                        <a:gd name="T51" fmla="*/ 263 h 532"/>
                        <a:gd name="T52" fmla="*/ 511 w 536"/>
                        <a:gd name="T53" fmla="*/ 228 h 532"/>
                        <a:gd name="T54" fmla="*/ 536 w 536"/>
                        <a:gd name="T55" fmla="*/ 358 h 532"/>
                        <a:gd name="T56" fmla="*/ 519 w 536"/>
                        <a:gd name="T57" fmla="*/ 416 h 532"/>
                        <a:gd name="T58" fmla="*/ 476 w 536"/>
                        <a:gd name="T59" fmla="*/ 453 h 532"/>
                        <a:gd name="T60" fmla="*/ 408 w 536"/>
                        <a:gd name="T61" fmla="*/ 456 h 532"/>
                        <a:gd name="T62" fmla="*/ 402 w 536"/>
                        <a:gd name="T63" fmla="*/ 429 h 532"/>
                        <a:gd name="T64" fmla="*/ 429 w 536"/>
                        <a:gd name="T65" fmla="*/ 377 h 532"/>
                        <a:gd name="T66" fmla="*/ 419 w 536"/>
                        <a:gd name="T67" fmla="*/ 313 h 532"/>
                        <a:gd name="T68" fmla="*/ 391 w 536"/>
                        <a:gd name="T69" fmla="*/ 392 h 532"/>
                        <a:gd name="T70" fmla="*/ 343 w 536"/>
                        <a:gd name="T71" fmla="*/ 411 h 532"/>
                        <a:gd name="T72" fmla="*/ 273 w 536"/>
                        <a:gd name="T73" fmla="*/ 335 h 532"/>
                        <a:gd name="T74" fmla="*/ 302 w 536"/>
                        <a:gd name="T75" fmla="*/ 304 h 532"/>
                        <a:gd name="T76" fmla="*/ 311 w 536"/>
                        <a:gd name="T77" fmla="*/ 255 h 532"/>
                        <a:gd name="T78" fmla="*/ 291 w 536"/>
                        <a:gd name="T79" fmla="*/ 277 h 532"/>
                        <a:gd name="T80" fmla="*/ 250 w 536"/>
                        <a:gd name="T81" fmla="*/ 285 h 532"/>
                        <a:gd name="T82" fmla="*/ 205 w 536"/>
                        <a:gd name="T83" fmla="*/ 234 h 532"/>
                        <a:gd name="T84" fmla="*/ 163 w 536"/>
                        <a:gd name="T85" fmla="*/ 167 h 532"/>
                        <a:gd name="T86" fmla="*/ 178 w 536"/>
                        <a:gd name="T87" fmla="*/ 229 h 532"/>
                        <a:gd name="T88" fmla="*/ 177 w 536"/>
                        <a:gd name="T89" fmla="*/ 256 h 532"/>
                        <a:gd name="T90" fmla="*/ 144 w 536"/>
                        <a:gd name="T91" fmla="*/ 247 h 532"/>
                        <a:gd name="T92" fmla="*/ 147 w 536"/>
                        <a:gd name="T93" fmla="*/ 269 h 532"/>
                        <a:gd name="T94" fmla="*/ 185 w 536"/>
                        <a:gd name="T95" fmla="*/ 289 h 532"/>
                        <a:gd name="T96" fmla="*/ 213 w 536"/>
                        <a:gd name="T97" fmla="*/ 299 h 532"/>
                        <a:gd name="T98" fmla="*/ 253 w 536"/>
                        <a:gd name="T99" fmla="*/ 369 h 532"/>
                        <a:gd name="T100" fmla="*/ 226 w 536"/>
                        <a:gd name="T101" fmla="*/ 386 h 532"/>
                        <a:gd name="T102" fmla="*/ 185 w 536"/>
                        <a:gd name="T103" fmla="*/ 383 h 532"/>
                        <a:gd name="T104" fmla="*/ 172 w 536"/>
                        <a:gd name="T105" fmla="*/ 380 h 532"/>
                        <a:gd name="T106" fmla="*/ 215 w 536"/>
                        <a:gd name="T107" fmla="*/ 416 h 532"/>
                        <a:gd name="T108" fmla="*/ 269 w 536"/>
                        <a:gd name="T109" fmla="*/ 424 h 532"/>
                        <a:gd name="T110" fmla="*/ 354 w 536"/>
                        <a:gd name="T111" fmla="*/ 464 h 532"/>
                        <a:gd name="T112" fmla="*/ 368 w 536"/>
                        <a:gd name="T113" fmla="*/ 472 h 5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</a:cxnLst>
                      <a:rect l="0" t="0" r="r" b="b"/>
                      <a:pathLst>
                        <a:path w="536" h="532">
                          <a:moveTo>
                            <a:pt x="368" y="475"/>
                          </a:moveTo>
                          <a:lnTo>
                            <a:pt x="359" y="489"/>
                          </a:lnTo>
                          <a:lnTo>
                            <a:pt x="342" y="503"/>
                          </a:lnTo>
                          <a:lnTo>
                            <a:pt x="319" y="516"/>
                          </a:lnTo>
                          <a:lnTo>
                            <a:pt x="291" y="525"/>
                          </a:lnTo>
                          <a:lnTo>
                            <a:pt x="258" y="532"/>
                          </a:lnTo>
                          <a:lnTo>
                            <a:pt x="223" y="530"/>
                          </a:lnTo>
                          <a:lnTo>
                            <a:pt x="205" y="527"/>
                          </a:lnTo>
                          <a:lnTo>
                            <a:pt x="186" y="521"/>
                          </a:lnTo>
                          <a:lnTo>
                            <a:pt x="167" y="511"/>
                          </a:lnTo>
                          <a:lnTo>
                            <a:pt x="148" y="500"/>
                          </a:lnTo>
                          <a:lnTo>
                            <a:pt x="167" y="497"/>
                          </a:lnTo>
                          <a:lnTo>
                            <a:pt x="186" y="495"/>
                          </a:lnTo>
                          <a:lnTo>
                            <a:pt x="205" y="491"/>
                          </a:lnTo>
                          <a:lnTo>
                            <a:pt x="224" y="484"/>
                          </a:lnTo>
                          <a:lnTo>
                            <a:pt x="191" y="473"/>
                          </a:lnTo>
                          <a:lnTo>
                            <a:pt x="159" y="461"/>
                          </a:lnTo>
                          <a:lnTo>
                            <a:pt x="129" y="446"/>
                          </a:lnTo>
                          <a:lnTo>
                            <a:pt x="101" y="429"/>
                          </a:lnTo>
                          <a:lnTo>
                            <a:pt x="76" y="411"/>
                          </a:lnTo>
                          <a:lnTo>
                            <a:pt x="57" y="392"/>
                          </a:lnTo>
                          <a:lnTo>
                            <a:pt x="41" y="372"/>
                          </a:lnTo>
                          <a:lnTo>
                            <a:pt x="33" y="353"/>
                          </a:lnTo>
                          <a:lnTo>
                            <a:pt x="52" y="351"/>
                          </a:lnTo>
                          <a:lnTo>
                            <a:pt x="71" y="351"/>
                          </a:lnTo>
                          <a:lnTo>
                            <a:pt x="90" y="350"/>
                          </a:lnTo>
                          <a:lnTo>
                            <a:pt x="109" y="353"/>
                          </a:lnTo>
                          <a:lnTo>
                            <a:pt x="83" y="335"/>
                          </a:lnTo>
                          <a:lnTo>
                            <a:pt x="61" y="316"/>
                          </a:lnTo>
                          <a:lnTo>
                            <a:pt x="42" y="294"/>
                          </a:lnTo>
                          <a:lnTo>
                            <a:pt x="26" y="270"/>
                          </a:lnTo>
                          <a:lnTo>
                            <a:pt x="14" y="247"/>
                          </a:lnTo>
                          <a:lnTo>
                            <a:pt x="6" y="225"/>
                          </a:lnTo>
                          <a:lnTo>
                            <a:pt x="1" y="206"/>
                          </a:lnTo>
                          <a:lnTo>
                            <a:pt x="0" y="188"/>
                          </a:lnTo>
                          <a:lnTo>
                            <a:pt x="20" y="194"/>
                          </a:lnTo>
                          <a:lnTo>
                            <a:pt x="39" y="198"/>
                          </a:lnTo>
                          <a:lnTo>
                            <a:pt x="55" y="202"/>
                          </a:lnTo>
                          <a:lnTo>
                            <a:pt x="72" y="210"/>
                          </a:lnTo>
                          <a:lnTo>
                            <a:pt x="68" y="187"/>
                          </a:lnTo>
                          <a:lnTo>
                            <a:pt x="71" y="158"/>
                          </a:lnTo>
                          <a:lnTo>
                            <a:pt x="79" y="126"/>
                          </a:lnTo>
                          <a:lnTo>
                            <a:pt x="90" y="96"/>
                          </a:lnTo>
                          <a:lnTo>
                            <a:pt x="104" y="66"/>
                          </a:lnTo>
                          <a:lnTo>
                            <a:pt x="121" y="38"/>
                          </a:lnTo>
                          <a:lnTo>
                            <a:pt x="137" y="15"/>
                          </a:lnTo>
                          <a:lnTo>
                            <a:pt x="155" y="0"/>
                          </a:lnTo>
                          <a:lnTo>
                            <a:pt x="150" y="11"/>
                          </a:lnTo>
                          <a:lnTo>
                            <a:pt x="147" y="22"/>
                          </a:lnTo>
                          <a:lnTo>
                            <a:pt x="148" y="33"/>
                          </a:lnTo>
                          <a:lnTo>
                            <a:pt x="152" y="42"/>
                          </a:lnTo>
                          <a:lnTo>
                            <a:pt x="163" y="58"/>
                          </a:lnTo>
                          <a:lnTo>
                            <a:pt x="180" y="76"/>
                          </a:lnTo>
                          <a:lnTo>
                            <a:pt x="199" y="90"/>
                          </a:lnTo>
                          <a:lnTo>
                            <a:pt x="220" y="106"/>
                          </a:lnTo>
                          <a:lnTo>
                            <a:pt x="235" y="122"/>
                          </a:lnTo>
                          <a:lnTo>
                            <a:pt x="247" y="141"/>
                          </a:lnTo>
                          <a:lnTo>
                            <a:pt x="250" y="128"/>
                          </a:lnTo>
                          <a:lnTo>
                            <a:pt x="251" y="112"/>
                          </a:lnTo>
                          <a:lnTo>
                            <a:pt x="250" y="79"/>
                          </a:lnTo>
                          <a:lnTo>
                            <a:pt x="281" y="95"/>
                          </a:lnTo>
                          <a:lnTo>
                            <a:pt x="315" y="114"/>
                          </a:lnTo>
                          <a:lnTo>
                            <a:pt x="330" y="125"/>
                          </a:lnTo>
                          <a:lnTo>
                            <a:pt x="342" y="139"/>
                          </a:lnTo>
                          <a:lnTo>
                            <a:pt x="351" y="156"/>
                          </a:lnTo>
                          <a:lnTo>
                            <a:pt x="356" y="177"/>
                          </a:lnTo>
                          <a:lnTo>
                            <a:pt x="364" y="167"/>
                          </a:lnTo>
                          <a:lnTo>
                            <a:pt x="367" y="156"/>
                          </a:lnTo>
                          <a:lnTo>
                            <a:pt x="372" y="137"/>
                          </a:lnTo>
                          <a:lnTo>
                            <a:pt x="387" y="147"/>
                          </a:lnTo>
                          <a:lnTo>
                            <a:pt x="405" y="160"/>
                          </a:lnTo>
                          <a:lnTo>
                            <a:pt x="422" y="174"/>
                          </a:lnTo>
                          <a:lnTo>
                            <a:pt x="440" y="190"/>
                          </a:lnTo>
                          <a:lnTo>
                            <a:pt x="454" y="209"/>
                          </a:lnTo>
                          <a:lnTo>
                            <a:pt x="465" y="231"/>
                          </a:lnTo>
                          <a:lnTo>
                            <a:pt x="473" y="255"/>
                          </a:lnTo>
                          <a:lnTo>
                            <a:pt x="474" y="280"/>
                          </a:lnTo>
                          <a:lnTo>
                            <a:pt x="487" y="263"/>
                          </a:lnTo>
                          <a:lnTo>
                            <a:pt x="498" y="248"/>
                          </a:lnTo>
                          <a:lnTo>
                            <a:pt x="506" y="237"/>
                          </a:lnTo>
                          <a:lnTo>
                            <a:pt x="511" y="228"/>
                          </a:lnTo>
                          <a:lnTo>
                            <a:pt x="527" y="269"/>
                          </a:lnTo>
                          <a:lnTo>
                            <a:pt x="536" y="313"/>
                          </a:lnTo>
                          <a:lnTo>
                            <a:pt x="536" y="358"/>
                          </a:lnTo>
                          <a:lnTo>
                            <a:pt x="533" y="378"/>
                          </a:lnTo>
                          <a:lnTo>
                            <a:pt x="527" y="399"/>
                          </a:lnTo>
                          <a:lnTo>
                            <a:pt x="519" y="416"/>
                          </a:lnTo>
                          <a:lnTo>
                            <a:pt x="508" y="432"/>
                          </a:lnTo>
                          <a:lnTo>
                            <a:pt x="493" y="443"/>
                          </a:lnTo>
                          <a:lnTo>
                            <a:pt x="476" y="453"/>
                          </a:lnTo>
                          <a:lnTo>
                            <a:pt x="457" y="459"/>
                          </a:lnTo>
                          <a:lnTo>
                            <a:pt x="435" y="461"/>
                          </a:lnTo>
                          <a:lnTo>
                            <a:pt x="408" y="456"/>
                          </a:lnTo>
                          <a:lnTo>
                            <a:pt x="380" y="448"/>
                          </a:lnTo>
                          <a:lnTo>
                            <a:pt x="391" y="440"/>
                          </a:lnTo>
                          <a:lnTo>
                            <a:pt x="402" y="429"/>
                          </a:lnTo>
                          <a:lnTo>
                            <a:pt x="413" y="415"/>
                          </a:lnTo>
                          <a:lnTo>
                            <a:pt x="422" y="397"/>
                          </a:lnTo>
                          <a:lnTo>
                            <a:pt x="429" y="377"/>
                          </a:lnTo>
                          <a:lnTo>
                            <a:pt x="432" y="356"/>
                          </a:lnTo>
                          <a:lnTo>
                            <a:pt x="429" y="334"/>
                          </a:lnTo>
                          <a:lnTo>
                            <a:pt x="419" y="313"/>
                          </a:lnTo>
                          <a:lnTo>
                            <a:pt x="413" y="345"/>
                          </a:lnTo>
                          <a:lnTo>
                            <a:pt x="400" y="378"/>
                          </a:lnTo>
                          <a:lnTo>
                            <a:pt x="391" y="392"/>
                          </a:lnTo>
                          <a:lnTo>
                            <a:pt x="378" y="404"/>
                          </a:lnTo>
                          <a:lnTo>
                            <a:pt x="362" y="410"/>
                          </a:lnTo>
                          <a:lnTo>
                            <a:pt x="343" y="411"/>
                          </a:lnTo>
                          <a:lnTo>
                            <a:pt x="304" y="372"/>
                          </a:lnTo>
                          <a:lnTo>
                            <a:pt x="286" y="353"/>
                          </a:lnTo>
                          <a:lnTo>
                            <a:pt x="273" y="335"/>
                          </a:lnTo>
                          <a:lnTo>
                            <a:pt x="289" y="324"/>
                          </a:lnTo>
                          <a:lnTo>
                            <a:pt x="296" y="315"/>
                          </a:lnTo>
                          <a:lnTo>
                            <a:pt x="302" y="304"/>
                          </a:lnTo>
                          <a:lnTo>
                            <a:pt x="308" y="289"/>
                          </a:lnTo>
                          <a:lnTo>
                            <a:pt x="311" y="274"/>
                          </a:lnTo>
                          <a:lnTo>
                            <a:pt x="311" y="255"/>
                          </a:lnTo>
                          <a:lnTo>
                            <a:pt x="310" y="234"/>
                          </a:lnTo>
                          <a:lnTo>
                            <a:pt x="302" y="258"/>
                          </a:lnTo>
                          <a:lnTo>
                            <a:pt x="291" y="277"/>
                          </a:lnTo>
                          <a:lnTo>
                            <a:pt x="280" y="289"/>
                          </a:lnTo>
                          <a:lnTo>
                            <a:pt x="267" y="296"/>
                          </a:lnTo>
                          <a:lnTo>
                            <a:pt x="250" y="285"/>
                          </a:lnTo>
                          <a:lnTo>
                            <a:pt x="232" y="270"/>
                          </a:lnTo>
                          <a:lnTo>
                            <a:pt x="218" y="253"/>
                          </a:lnTo>
                          <a:lnTo>
                            <a:pt x="205" y="234"/>
                          </a:lnTo>
                          <a:lnTo>
                            <a:pt x="182" y="193"/>
                          </a:lnTo>
                          <a:lnTo>
                            <a:pt x="161" y="148"/>
                          </a:lnTo>
                          <a:lnTo>
                            <a:pt x="163" y="167"/>
                          </a:lnTo>
                          <a:lnTo>
                            <a:pt x="164" y="183"/>
                          </a:lnTo>
                          <a:lnTo>
                            <a:pt x="171" y="210"/>
                          </a:lnTo>
                          <a:lnTo>
                            <a:pt x="178" y="229"/>
                          </a:lnTo>
                          <a:lnTo>
                            <a:pt x="188" y="247"/>
                          </a:lnTo>
                          <a:lnTo>
                            <a:pt x="183" y="253"/>
                          </a:lnTo>
                          <a:lnTo>
                            <a:pt x="177" y="256"/>
                          </a:lnTo>
                          <a:lnTo>
                            <a:pt x="169" y="256"/>
                          </a:lnTo>
                          <a:lnTo>
                            <a:pt x="161" y="255"/>
                          </a:lnTo>
                          <a:lnTo>
                            <a:pt x="144" y="247"/>
                          </a:lnTo>
                          <a:lnTo>
                            <a:pt x="128" y="240"/>
                          </a:lnTo>
                          <a:lnTo>
                            <a:pt x="136" y="256"/>
                          </a:lnTo>
                          <a:lnTo>
                            <a:pt x="147" y="269"/>
                          </a:lnTo>
                          <a:lnTo>
                            <a:pt x="159" y="278"/>
                          </a:lnTo>
                          <a:lnTo>
                            <a:pt x="172" y="285"/>
                          </a:lnTo>
                          <a:lnTo>
                            <a:pt x="185" y="289"/>
                          </a:lnTo>
                          <a:lnTo>
                            <a:pt x="197" y="293"/>
                          </a:lnTo>
                          <a:lnTo>
                            <a:pt x="207" y="296"/>
                          </a:lnTo>
                          <a:lnTo>
                            <a:pt x="213" y="299"/>
                          </a:lnTo>
                          <a:lnTo>
                            <a:pt x="231" y="331"/>
                          </a:lnTo>
                          <a:lnTo>
                            <a:pt x="240" y="348"/>
                          </a:lnTo>
                          <a:lnTo>
                            <a:pt x="253" y="369"/>
                          </a:lnTo>
                          <a:lnTo>
                            <a:pt x="247" y="377"/>
                          </a:lnTo>
                          <a:lnTo>
                            <a:pt x="237" y="383"/>
                          </a:lnTo>
                          <a:lnTo>
                            <a:pt x="226" y="386"/>
                          </a:lnTo>
                          <a:lnTo>
                            <a:pt x="212" y="389"/>
                          </a:lnTo>
                          <a:lnTo>
                            <a:pt x="197" y="388"/>
                          </a:lnTo>
                          <a:lnTo>
                            <a:pt x="185" y="383"/>
                          </a:lnTo>
                          <a:lnTo>
                            <a:pt x="172" y="377"/>
                          </a:lnTo>
                          <a:lnTo>
                            <a:pt x="164" y="365"/>
                          </a:lnTo>
                          <a:lnTo>
                            <a:pt x="172" y="380"/>
                          </a:lnTo>
                          <a:lnTo>
                            <a:pt x="185" y="392"/>
                          </a:lnTo>
                          <a:lnTo>
                            <a:pt x="199" y="405"/>
                          </a:lnTo>
                          <a:lnTo>
                            <a:pt x="215" y="416"/>
                          </a:lnTo>
                          <a:lnTo>
                            <a:pt x="232" y="423"/>
                          </a:lnTo>
                          <a:lnTo>
                            <a:pt x="250" y="426"/>
                          </a:lnTo>
                          <a:lnTo>
                            <a:pt x="269" y="424"/>
                          </a:lnTo>
                          <a:lnTo>
                            <a:pt x="286" y="418"/>
                          </a:lnTo>
                          <a:lnTo>
                            <a:pt x="332" y="449"/>
                          </a:lnTo>
                          <a:lnTo>
                            <a:pt x="354" y="464"/>
                          </a:lnTo>
                          <a:lnTo>
                            <a:pt x="362" y="470"/>
                          </a:lnTo>
                          <a:lnTo>
                            <a:pt x="368" y="475"/>
                          </a:lnTo>
                          <a:lnTo>
                            <a:pt x="368" y="472"/>
                          </a:lnTo>
                          <a:lnTo>
                            <a:pt x="368" y="47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0" y="72"/>
                      <a:ext cx="557" cy="751"/>
                    </a:xfrm>
                    <a:custGeom>
                      <a:avLst/>
                      <a:gdLst>
                        <a:gd name="T0" fmla="*/ 112 w 557"/>
                        <a:gd name="T1" fmla="*/ 36 h 643"/>
                        <a:gd name="T2" fmla="*/ 53 w 557"/>
                        <a:gd name="T3" fmla="*/ 107 h 643"/>
                        <a:gd name="T4" fmla="*/ 49 w 557"/>
                        <a:gd name="T5" fmla="*/ 193 h 643"/>
                        <a:gd name="T6" fmla="*/ 19 w 557"/>
                        <a:gd name="T7" fmla="*/ 204 h 643"/>
                        <a:gd name="T8" fmla="*/ 3 w 557"/>
                        <a:gd name="T9" fmla="*/ 236 h 643"/>
                        <a:gd name="T10" fmla="*/ 20 w 557"/>
                        <a:gd name="T11" fmla="*/ 321 h 643"/>
                        <a:gd name="T12" fmla="*/ 72 w 557"/>
                        <a:gd name="T13" fmla="*/ 396 h 643"/>
                        <a:gd name="T14" fmla="*/ 12 w 557"/>
                        <a:gd name="T15" fmla="*/ 394 h 643"/>
                        <a:gd name="T16" fmla="*/ 26 w 557"/>
                        <a:gd name="T17" fmla="*/ 437 h 643"/>
                        <a:gd name="T18" fmla="*/ 98 w 557"/>
                        <a:gd name="T19" fmla="*/ 537 h 643"/>
                        <a:gd name="T20" fmla="*/ 148 w 557"/>
                        <a:gd name="T21" fmla="*/ 576 h 643"/>
                        <a:gd name="T22" fmla="*/ 112 w 557"/>
                        <a:gd name="T23" fmla="*/ 597 h 643"/>
                        <a:gd name="T24" fmla="*/ 196 w 557"/>
                        <a:gd name="T25" fmla="*/ 624 h 643"/>
                        <a:gd name="T26" fmla="*/ 313 w 557"/>
                        <a:gd name="T27" fmla="*/ 643 h 643"/>
                        <a:gd name="T28" fmla="*/ 370 w 557"/>
                        <a:gd name="T29" fmla="*/ 622 h 643"/>
                        <a:gd name="T30" fmla="*/ 400 w 557"/>
                        <a:gd name="T31" fmla="*/ 563 h 643"/>
                        <a:gd name="T32" fmla="*/ 362 w 557"/>
                        <a:gd name="T33" fmla="*/ 514 h 643"/>
                        <a:gd name="T34" fmla="*/ 304 w 557"/>
                        <a:gd name="T35" fmla="*/ 533 h 643"/>
                        <a:gd name="T36" fmla="*/ 239 w 557"/>
                        <a:gd name="T37" fmla="*/ 527 h 643"/>
                        <a:gd name="T38" fmla="*/ 231 w 557"/>
                        <a:gd name="T39" fmla="*/ 508 h 643"/>
                        <a:gd name="T40" fmla="*/ 288 w 557"/>
                        <a:gd name="T41" fmla="*/ 489 h 643"/>
                        <a:gd name="T42" fmla="*/ 332 w 557"/>
                        <a:gd name="T43" fmla="*/ 468 h 643"/>
                        <a:gd name="T44" fmla="*/ 253 w 557"/>
                        <a:gd name="T45" fmla="*/ 408 h 643"/>
                        <a:gd name="T46" fmla="*/ 205 w 557"/>
                        <a:gd name="T47" fmla="*/ 397 h 643"/>
                        <a:gd name="T48" fmla="*/ 155 w 557"/>
                        <a:gd name="T49" fmla="*/ 381 h 643"/>
                        <a:gd name="T50" fmla="*/ 104 w 557"/>
                        <a:gd name="T51" fmla="*/ 335 h 643"/>
                        <a:gd name="T52" fmla="*/ 174 w 557"/>
                        <a:gd name="T53" fmla="*/ 354 h 643"/>
                        <a:gd name="T54" fmla="*/ 171 w 557"/>
                        <a:gd name="T55" fmla="*/ 313 h 643"/>
                        <a:gd name="T56" fmla="*/ 131 w 557"/>
                        <a:gd name="T57" fmla="*/ 231 h 643"/>
                        <a:gd name="T58" fmla="*/ 115 w 557"/>
                        <a:gd name="T59" fmla="*/ 155 h 643"/>
                        <a:gd name="T60" fmla="*/ 166 w 557"/>
                        <a:gd name="T61" fmla="*/ 251 h 643"/>
                        <a:gd name="T62" fmla="*/ 218 w 557"/>
                        <a:gd name="T63" fmla="*/ 343 h 643"/>
                        <a:gd name="T64" fmla="*/ 256 w 557"/>
                        <a:gd name="T65" fmla="*/ 372 h 643"/>
                        <a:gd name="T66" fmla="*/ 302 w 557"/>
                        <a:gd name="T67" fmla="*/ 289 h 643"/>
                        <a:gd name="T68" fmla="*/ 299 w 557"/>
                        <a:gd name="T69" fmla="*/ 361 h 643"/>
                        <a:gd name="T70" fmla="*/ 283 w 557"/>
                        <a:gd name="T71" fmla="*/ 392 h 643"/>
                        <a:gd name="T72" fmla="*/ 368 w 557"/>
                        <a:gd name="T73" fmla="*/ 454 h 643"/>
                        <a:gd name="T74" fmla="*/ 419 w 557"/>
                        <a:gd name="T75" fmla="*/ 370 h 643"/>
                        <a:gd name="T76" fmla="*/ 427 w 557"/>
                        <a:gd name="T77" fmla="*/ 367 h 643"/>
                        <a:gd name="T78" fmla="*/ 416 w 557"/>
                        <a:gd name="T79" fmla="*/ 448 h 643"/>
                        <a:gd name="T80" fmla="*/ 402 w 557"/>
                        <a:gd name="T81" fmla="*/ 484 h 643"/>
                        <a:gd name="T82" fmla="*/ 460 w 557"/>
                        <a:gd name="T83" fmla="*/ 511 h 643"/>
                        <a:gd name="T84" fmla="*/ 508 w 557"/>
                        <a:gd name="T85" fmla="*/ 518 h 643"/>
                        <a:gd name="T86" fmla="*/ 546 w 557"/>
                        <a:gd name="T87" fmla="*/ 486 h 643"/>
                        <a:gd name="T88" fmla="*/ 554 w 557"/>
                        <a:gd name="T89" fmla="*/ 391 h 643"/>
                        <a:gd name="T90" fmla="*/ 522 w 557"/>
                        <a:gd name="T91" fmla="*/ 294 h 643"/>
                        <a:gd name="T92" fmla="*/ 475 w 557"/>
                        <a:gd name="T93" fmla="*/ 313 h 643"/>
                        <a:gd name="T94" fmla="*/ 437 w 557"/>
                        <a:gd name="T95" fmla="*/ 220 h 643"/>
                        <a:gd name="T96" fmla="*/ 394 w 557"/>
                        <a:gd name="T97" fmla="*/ 163 h 643"/>
                        <a:gd name="T98" fmla="*/ 368 w 557"/>
                        <a:gd name="T99" fmla="*/ 190 h 643"/>
                        <a:gd name="T100" fmla="*/ 332 w 557"/>
                        <a:gd name="T101" fmla="*/ 194 h 643"/>
                        <a:gd name="T102" fmla="*/ 280 w 557"/>
                        <a:gd name="T103" fmla="*/ 145 h 643"/>
                        <a:gd name="T104" fmla="*/ 253 w 557"/>
                        <a:gd name="T105" fmla="*/ 118 h 643"/>
                        <a:gd name="T106" fmla="*/ 234 w 557"/>
                        <a:gd name="T107" fmla="*/ 99 h 643"/>
                        <a:gd name="T108" fmla="*/ 212 w 557"/>
                        <a:gd name="T109" fmla="*/ 131 h 643"/>
                        <a:gd name="T110" fmla="*/ 185 w 557"/>
                        <a:gd name="T111" fmla="*/ 126 h 643"/>
                        <a:gd name="T112" fmla="*/ 159 w 557"/>
                        <a:gd name="T113" fmla="*/ 80 h 643"/>
                        <a:gd name="T114" fmla="*/ 167 w 557"/>
                        <a:gd name="T115" fmla="*/ 3 h 6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</a:cxnLst>
                      <a:rect l="0" t="0" r="r" b="b"/>
                      <a:pathLst>
                        <a:path w="557" h="643">
                          <a:moveTo>
                            <a:pt x="167" y="3"/>
                          </a:moveTo>
                          <a:lnTo>
                            <a:pt x="139" y="17"/>
                          </a:lnTo>
                          <a:lnTo>
                            <a:pt x="112" y="36"/>
                          </a:lnTo>
                          <a:lnTo>
                            <a:pt x="87" y="57"/>
                          </a:lnTo>
                          <a:lnTo>
                            <a:pt x="68" y="80"/>
                          </a:lnTo>
                          <a:lnTo>
                            <a:pt x="53" y="107"/>
                          </a:lnTo>
                          <a:lnTo>
                            <a:pt x="45" y="139"/>
                          </a:lnTo>
                          <a:lnTo>
                            <a:pt x="45" y="174"/>
                          </a:lnTo>
                          <a:lnTo>
                            <a:pt x="49" y="193"/>
                          </a:lnTo>
                          <a:lnTo>
                            <a:pt x="55" y="213"/>
                          </a:lnTo>
                          <a:lnTo>
                            <a:pt x="34" y="210"/>
                          </a:lnTo>
                          <a:lnTo>
                            <a:pt x="19" y="204"/>
                          </a:lnTo>
                          <a:lnTo>
                            <a:pt x="9" y="196"/>
                          </a:lnTo>
                          <a:lnTo>
                            <a:pt x="3" y="185"/>
                          </a:lnTo>
                          <a:lnTo>
                            <a:pt x="3" y="236"/>
                          </a:lnTo>
                          <a:lnTo>
                            <a:pt x="6" y="264"/>
                          </a:lnTo>
                          <a:lnTo>
                            <a:pt x="12" y="293"/>
                          </a:lnTo>
                          <a:lnTo>
                            <a:pt x="20" y="321"/>
                          </a:lnTo>
                          <a:lnTo>
                            <a:pt x="33" y="348"/>
                          </a:lnTo>
                          <a:lnTo>
                            <a:pt x="50" y="373"/>
                          </a:lnTo>
                          <a:lnTo>
                            <a:pt x="72" y="396"/>
                          </a:lnTo>
                          <a:lnTo>
                            <a:pt x="49" y="400"/>
                          </a:lnTo>
                          <a:lnTo>
                            <a:pt x="30" y="400"/>
                          </a:lnTo>
                          <a:lnTo>
                            <a:pt x="12" y="394"/>
                          </a:lnTo>
                          <a:lnTo>
                            <a:pt x="0" y="383"/>
                          </a:lnTo>
                          <a:lnTo>
                            <a:pt x="12" y="410"/>
                          </a:lnTo>
                          <a:lnTo>
                            <a:pt x="26" y="437"/>
                          </a:lnTo>
                          <a:lnTo>
                            <a:pt x="57" y="492"/>
                          </a:lnTo>
                          <a:lnTo>
                            <a:pt x="76" y="516"/>
                          </a:lnTo>
                          <a:lnTo>
                            <a:pt x="98" y="537"/>
                          </a:lnTo>
                          <a:lnTo>
                            <a:pt x="125" y="552"/>
                          </a:lnTo>
                          <a:lnTo>
                            <a:pt x="158" y="563"/>
                          </a:lnTo>
                          <a:lnTo>
                            <a:pt x="148" y="576"/>
                          </a:lnTo>
                          <a:lnTo>
                            <a:pt x="136" y="587"/>
                          </a:lnTo>
                          <a:lnTo>
                            <a:pt x="123" y="594"/>
                          </a:lnTo>
                          <a:lnTo>
                            <a:pt x="112" y="597"/>
                          </a:lnTo>
                          <a:lnTo>
                            <a:pt x="131" y="603"/>
                          </a:lnTo>
                          <a:lnTo>
                            <a:pt x="152" y="609"/>
                          </a:lnTo>
                          <a:lnTo>
                            <a:pt x="196" y="624"/>
                          </a:lnTo>
                          <a:lnTo>
                            <a:pt x="243" y="636"/>
                          </a:lnTo>
                          <a:lnTo>
                            <a:pt x="291" y="643"/>
                          </a:lnTo>
                          <a:lnTo>
                            <a:pt x="313" y="643"/>
                          </a:lnTo>
                          <a:lnTo>
                            <a:pt x="334" y="639"/>
                          </a:lnTo>
                          <a:lnTo>
                            <a:pt x="353" y="633"/>
                          </a:lnTo>
                          <a:lnTo>
                            <a:pt x="370" y="622"/>
                          </a:lnTo>
                          <a:lnTo>
                            <a:pt x="383" y="608"/>
                          </a:lnTo>
                          <a:lnTo>
                            <a:pt x="394" y="589"/>
                          </a:lnTo>
                          <a:lnTo>
                            <a:pt x="400" y="563"/>
                          </a:lnTo>
                          <a:lnTo>
                            <a:pt x="402" y="533"/>
                          </a:lnTo>
                          <a:lnTo>
                            <a:pt x="383" y="524"/>
                          </a:lnTo>
                          <a:lnTo>
                            <a:pt x="362" y="514"/>
                          </a:lnTo>
                          <a:lnTo>
                            <a:pt x="345" y="524"/>
                          </a:lnTo>
                          <a:lnTo>
                            <a:pt x="324" y="530"/>
                          </a:lnTo>
                          <a:lnTo>
                            <a:pt x="304" y="533"/>
                          </a:lnTo>
                          <a:lnTo>
                            <a:pt x="281" y="533"/>
                          </a:lnTo>
                          <a:lnTo>
                            <a:pt x="259" y="530"/>
                          </a:lnTo>
                          <a:lnTo>
                            <a:pt x="239" y="527"/>
                          </a:lnTo>
                          <a:lnTo>
                            <a:pt x="220" y="521"/>
                          </a:lnTo>
                          <a:lnTo>
                            <a:pt x="204" y="514"/>
                          </a:lnTo>
                          <a:lnTo>
                            <a:pt x="231" y="508"/>
                          </a:lnTo>
                          <a:lnTo>
                            <a:pt x="253" y="502"/>
                          </a:lnTo>
                          <a:lnTo>
                            <a:pt x="272" y="495"/>
                          </a:lnTo>
                          <a:lnTo>
                            <a:pt x="288" y="489"/>
                          </a:lnTo>
                          <a:lnTo>
                            <a:pt x="313" y="478"/>
                          </a:lnTo>
                          <a:lnTo>
                            <a:pt x="323" y="473"/>
                          </a:lnTo>
                          <a:lnTo>
                            <a:pt x="332" y="468"/>
                          </a:lnTo>
                          <a:lnTo>
                            <a:pt x="302" y="448"/>
                          </a:lnTo>
                          <a:lnTo>
                            <a:pt x="275" y="427"/>
                          </a:lnTo>
                          <a:lnTo>
                            <a:pt x="253" y="408"/>
                          </a:lnTo>
                          <a:lnTo>
                            <a:pt x="234" y="396"/>
                          </a:lnTo>
                          <a:lnTo>
                            <a:pt x="221" y="397"/>
                          </a:lnTo>
                          <a:lnTo>
                            <a:pt x="205" y="397"/>
                          </a:lnTo>
                          <a:lnTo>
                            <a:pt x="190" y="394"/>
                          </a:lnTo>
                          <a:lnTo>
                            <a:pt x="172" y="389"/>
                          </a:lnTo>
                          <a:lnTo>
                            <a:pt x="155" y="381"/>
                          </a:lnTo>
                          <a:lnTo>
                            <a:pt x="137" y="370"/>
                          </a:lnTo>
                          <a:lnTo>
                            <a:pt x="120" y="354"/>
                          </a:lnTo>
                          <a:lnTo>
                            <a:pt x="104" y="335"/>
                          </a:lnTo>
                          <a:lnTo>
                            <a:pt x="131" y="346"/>
                          </a:lnTo>
                          <a:lnTo>
                            <a:pt x="155" y="351"/>
                          </a:lnTo>
                          <a:lnTo>
                            <a:pt x="174" y="354"/>
                          </a:lnTo>
                          <a:lnTo>
                            <a:pt x="194" y="353"/>
                          </a:lnTo>
                          <a:lnTo>
                            <a:pt x="183" y="335"/>
                          </a:lnTo>
                          <a:lnTo>
                            <a:pt x="171" y="313"/>
                          </a:lnTo>
                          <a:lnTo>
                            <a:pt x="156" y="288"/>
                          </a:lnTo>
                          <a:lnTo>
                            <a:pt x="144" y="259"/>
                          </a:lnTo>
                          <a:lnTo>
                            <a:pt x="131" y="231"/>
                          </a:lnTo>
                          <a:lnTo>
                            <a:pt x="123" y="202"/>
                          </a:lnTo>
                          <a:lnTo>
                            <a:pt x="117" y="177"/>
                          </a:lnTo>
                          <a:lnTo>
                            <a:pt x="115" y="155"/>
                          </a:lnTo>
                          <a:lnTo>
                            <a:pt x="133" y="185"/>
                          </a:lnTo>
                          <a:lnTo>
                            <a:pt x="150" y="218"/>
                          </a:lnTo>
                          <a:lnTo>
                            <a:pt x="166" y="251"/>
                          </a:lnTo>
                          <a:lnTo>
                            <a:pt x="183" y="286"/>
                          </a:lnTo>
                          <a:lnTo>
                            <a:pt x="201" y="316"/>
                          </a:lnTo>
                          <a:lnTo>
                            <a:pt x="218" y="343"/>
                          </a:lnTo>
                          <a:lnTo>
                            <a:pt x="237" y="362"/>
                          </a:lnTo>
                          <a:lnTo>
                            <a:pt x="247" y="369"/>
                          </a:lnTo>
                          <a:lnTo>
                            <a:pt x="256" y="372"/>
                          </a:lnTo>
                          <a:lnTo>
                            <a:pt x="272" y="353"/>
                          </a:lnTo>
                          <a:lnTo>
                            <a:pt x="285" y="331"/>
                          </a:lnTo>
                          <a:lnTo>
                            <a:pt x="302" y="289"/>
                          </a:lnTo>
                          <a:lnTo>
                            <a:pt x="302" y="332"/>
                          </a:lnTo>
                          <a:lnTo>
                            <a:pt x="300" y="348"/>
                          </a:lnTo>
                          <a:lnTo>
                            <a:pt x="299" y="361"/>
                          </a:lnTo>
                          <a:lnTo>
                            <a:pt x="296" y="372"/>
                          </a:lnTo>
                          <a:lnTo>
                            <a:pt x="292" y="380"/>
                          </a:lnTo>
                          <a:lnTo>
                            <a:pt x="283" y="392"/>
                          </a:lnTo>
                          <a:lnTo>
                            <a:pt x="324" y="424"/>
                          </a:lnTo>
                          <a:lnTo>
                            <a:pt x="346" y="440"/>
                          </a:lnTo>
                          <a:lnTo>
                            <a:pt x="368" y="454"/>
                          </a:lnTo>
                          <a:lnTo>
                            <a:pt x="387" y="430"/>
                          </a:lnTo>
                          <a:lnTo>
                            <a:pt x="405" y="400"/>
                          </a:lnTo>
                          <a:lnTo>
                            <a:pt x="419" y="370"/>
                          </a:lnTo>
                          <a:lnTo>
                            <a:pt x="422" y="358"/>
                          </a:lnTo>
                          <a:lnTo>
                            <a:pt x="424" y="346"/>
                          </a:lnTo>
                          <a:lnTo>
                            <a:pt x="427" y="367"/>
                          </a:lnTo>
                          <a:lnTo>
                            <a:pt x="427" y="388"/>
                          </a:lnTo>
                          <a:lnTo>
                            <a:pt x="422" y="429"/>
                          </a:lnTo>
                          <a:lnTo>
                            <a:pt x="416" y="448"/>
                          </a:lnTo>
                          <a:lnTo>
                            <a:pt x="411" y="464"/>
                          </a:lnTo>
                          <a:lnTo>
                            <a:pt x="406" y="476"/>
                          </a:lnTo>
                          <a:lnTo>
                            <a:pt x="402" y="484"/>
                          </a:lnTo>
                          <a:lnTo>
                            <a:pt x="422" y="495"/>
                          </a:lnTo>
                          <a:lnTo>
                            <a:pt x="441" y="505"/>
                          </a:lnTo>
                          <a:lnTo>
                            <a:pt x="460" y="511"/>
                          </a:lnTo>
                          <a:lnTo>
                            <a:pt x="478" y="514"/>
                          </a:lnTo>
                          <a:lnTo>
                            <a:pt x="494" y="518"/>
                          </a:lnTo>
                          <a:lnTo>
                            <a:pt x="508" y="518"/>
                          </a:lnTo>
                          <a:lnTo>
                            <a:pt x="520" y="514"/>
                          </a:lnTo>
                          <a:lnTo>
                            <a:pt x="533" y="511"/>
                          </a:lnTo>
                          <a:lnTo>
                            <a:pt x="546" y="486"/>
                          </a:lnTo>
                          <a:lnTo>
                            <a:pt x="554" y="456"/>
                          </a:lnTo>
                          <a:lnTo>
                            <a:pt x="557" y="424"/>
                          </a:lnTo>
                          <a:lnTo>
                            <a:pt x="554" y="391"/>
                          </a:lnTo>
                          <a:lnTo>
                            <a:pt x="547" y="358"/>
                          </a:lnTo>
                          <a:lnTo>
                            <a:pt x="536" y="326"/>
                          </a:lnTo>
                          <a:lnTo>
                            <a:pt x="522" y="294"/>
                          </a:lnTo>
                          <a:lnTo>
                            <a:pt x="503" y="267"/>
                          </a:lnTo>
                          <a:lnTo>
                            <a:pt x="490" y="289"/>
                          </a:lnTo>
                          <a:lnTo>
                            <a:pt x="475" y="313"/>
                          </a:lnTo>
                          <a:lnTo>
                            <a:pt x="470" y="293"/>
                          </a:lnTo>
                          <a:lnTo>
                            <a:pt x="462" y="269"/>
                          </a:lnTo>
                          <a:lnTo>
                            <a:pt x="437" y="220"/>
                          </a:lnTo>
                          <a:lnTo>
                            <a:pt x="422" y="196"/>
                          </a:lnTo>
                          <a:lnTo>
                            <a:pt x="408" y="177"/>
                          </a:lnTo>
                          <a:lnTo>
                            <a:pt x="394" y="163"/>
                          </a:lnTo>
                          <a:lnTo>
                            <a:pt x="381" y="155"/>
                          </a:lnTo>
                          <a:lnTo>
                            <a:pt x="376" y="171"/>
                          </a:lnTo>
                          <a:lnTo>
                            <a:pt x="368" y="190"/>
                          </a:lnTo>
                          <a:lnTo>
                            <a:pt x="359" y="209"/>
                          </a:lnTo>
                          <a:lnTo>
                            <a:pt x="353" y="224"/>
                          </a:lnTo>
                          <a:lnTo>
                            <a:pt x="332" y="194"/>
                          </a:lnTo>
                          <a:lnTo>
                            <a:pt x="310" y="169"/>
                          </a:lnTo>
                          <a:lnTo>
                            <a:pt x="289" y="152"/>
                          </a:lnTo>
                          <a:lnTo>
                            <a:pt x="280" y="145"/>
                          </a:lnTo>
                          <a:lnTo>
                            <a:pt x="273" y="142"/>
                          </a:lnTo>
                          <a:lnTo>
                            <a:pt x="262" y="133"/>
                          </a:lnTo>
                          <a:lnTo>
                            <a:pt x="253" y="118"/>
                          </a:lnTo>
                          <a:lnTo>
                            <a:pt x="248" y="99"/>
                          </a:lnTo>
                          <a:lnTo>
                            <a:pt x="247" y="79"/>
                          </a:lnTo>
                          <a:lnTo>
                            <a:pt x="234" y="99"/>
                          </a:lnTo>
                          <a:lnTo>
                            <a:pt x="226" y="107"/>
                          </a:lnTo>
                          <a:lnTo>
                            <a:pt x="220" y="115"/>
                          </a:lnTo>
                          <a:lnTo>
                            <a:pt x="212" y="131"/>
                          </a:lnTo>
                          <a:lnTo>
                            <a:pt x="209" y="141"/>
                          </a:lnTo>
                          <a:lnTo>
                            <a:pt x="210" y="152"/>
                          </a:lnTo>
                          <a:lnTo>
                            <a:pt x="185" y="126"/>
                          </a:lnTo>
                          <a:lnTo>
                            <a:pt x="174" y="112"/>
                          </a:lnTo>
                          <a:lnTo>
                            <a:pt x="166" y="98"/>
                          </a:lnTo>
                          <a:lnTo>
                            <a:pt x="159" y="80"/>
                          </a:lnTo>
                          <a:lnTo>
                            <a:pt x="158" y="60"/>
                          </a:lnTo>
                          <a:lnTo>
                            <a:pt x="159" y="34"/>
                          </a:lnTo>
                          <a:lnTo>
                            <a:pt x="167" y="3"/>
                          </a:lnTo>
                          <a:lnTo>
                            <a:pt x="164" y="0"/>
                          </a:lnTo>
                          <a:lnTo>
                            <a:pt x="167" y="3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32" name="Unknown Shape"/>
                  <p:cNvSpPr>
                    <a:spLocks/>
                  </p:cNvSpPr>
                  <p:nvPr/>
                </p:nvSpPr>
                <p:spPr bwMode="auto">
                  <a:xfrm>
                    <a:off x="1104" y="659"/>
                    <a:ext cx="517" cy="557"/>
                  </a:xfrm>
                  <a:custGeom>
                    <a:avLst/>
                    <a:gdLst>
                      <a:gd name="T0" fmla="*/ 430 w 517"/>
                      <a:gd name="T1" fmla="*/ 51 h 557"/>
                      <a:gd name="T2" fmla="*/ 471 w 517"/>
                      <a:gd name="T3" fmla="*/ 51 h 557"/>
                      <a:gd name="T4" fmla="*/ 505 w 517"/>
                      <a:gd name="T5" fmla="*/ 84 h 557"/>
                      <a:gd name="T6" fmla="*/ 517 w 517"/>
                      <a:gd name="T7" fmla="*/ 147 h 557"/>
                      <a:gd name="T8" fmla="*/ 497 w 517"/>
                      <a:gd name="T9" fmla="*/ 230 h 557"/>
                      <a:gd name="T10" fmla="*/ 451 w 517"/>
                      <a:gd name="T11" fmla="*/ 283 h 557"/>
                      <a:gd name="T12" fmla="*/ 416 w 517"/>
                      <a:gd name="T13" fmla="*/ 277 h 557"/>
                      <a:gd name="T14" fmla="*/ 376 w 517"/>
                      <a:gd name="T15" fmla="*/ 355 h 557"/>
                      <a:gd name="T16" fmla="*/ 348 w 517"/>
                      <a:gd name="T17" fmla="*/ 348 h 557"/>
                      <a:gd name="T18" fmla="*/ 327 w 517"/>
                      <a:gd name="T19" fmla="*/ 351 h 557"/>
                      <a:gd name="T20" fmla="*/ 297 w 517"/>
                      <a:gd name="T21" fmla="*/ 383 h 557"/>
                      <a:gd name="T22" fmla="*/ 275 w 517"/>
                      <a:gd name="T23" fmla="*/ 423 h 557"/>
                      <a:gd name="T24" fmla="*/ 261 w 517"/>
                      <a:gd name="T25" fmla="*/ 434 h 557"/>
                      <a:gd name="T26" fmla="*/ 232 w 517"/>
                      <a:gd name="T27" fmla="*/ 380 h 557"/>
                      <a:gd name="T28" fmla="*/ 212 w 517"/>
                      <a:gd name="T29" fmla="*/ 443 h 557"/>
                      <a:gd name="T30" fmla="*/ 185 w 517"/>
                      <a:gd name="T31" fmla="*/ 508 h 557"/>
                      <a:gd name="T32" fmla="*/ 193 w 517"/>
                      <a:gd name="T33" fmla="*/ 557 h 557"/>
                      <a:gd name="T34" fmla="*/ 137 w 517"/>
                      <a:gd name="T35" fmla="*/ 508 h 557"/>
                      <a:gd name="T36" fmla="*/ 96 w 517"/>
                      <a:gd name="T37" fmla="*/ 439 h 557"/>
                      <a:gd name="T38" fmla="*/ 71 w 517"/>
                      <a:gd name="T39" fmla="*/ 404 h 557"/>
                      <a:gd name="T40" fmla="*/ 34 w 517"/>
                      <a:gd name="T41" fmla="*/ 453 h 557"/>
                      <a:gd name="T42" fmla="*/ 33 w 517"/>
                      <a:gd name="T43" fmla="*/ 355 h 557"/>
                      <a:gd name="T44" fmla="*/ 50 w 517"/>
                      <a:gd name="T45" fmla="*/ 277 h 557"/>
                      <a:gd name="T46" fmla="*/ 25 w 517"/>
                      <a:gd name="T47" fmla="*/ 272 h 557"/>
                      <a:gd name="T48" fmla="*/ 9 w 517"/>
                      <a:gd name="T49" fmla="*/ 264 h 557"/>
                      <a:gd name="T50" fmla="*/ 39 w 517"/>
                      <a:gd name="T51" fmla="*/ 206 h 557"/>
                      <a:gd name="T52" fmla="*/ 49 w 517"/>
                      <a:gd name="T53" fmla="*/ 179 h 557"/>
                      <a:gd name="T54" fmla="*/ 0 w 517"/>
                      <a:gd name="T55" fmla="*/ 179 h 557"/>
                      <a:gd name="T56" fmla="*/ 66 w 517"/>
                      <a:gd name="T57" fmla="*/ 117 h 557"/>
                      <a:gd name="T58" fmla="*/ 128 w 517"/>
                      <a:gd name="T59" fmla="*/ 82 h 557"/>
                      <a:gd name="T60" fmla="*/ 118 w 517"/>
                      <a:gd name="T61" fmla="*/ 65 h 557"/>
                      <a:gd name="T62" fmla="*/ 87 w 517"/>
                      <a:gd name="T63" fmla="*/ 55 h 557"/>
                      <a:gd name="T64" fmla="*/ 129 w 517"/>
                      <a:gd name="T65" fmla="*/ 32 h 557"/>
                      <a:gd name="T66" fmla="*/ 256 w 517"/>
                      <a:gd name="T67" fmla="*/ 0 h 557"/>
                      <a:gd name="T68" fmla="*/ 318 w 517"/>
                      <a:gd name="T69" fmla="*/ 6 h 557"/>
                      <a:gd name="T70" fmla="*/ 362 w 517"/>
                      <a:gd name="T71" fmla="*/ 39 h 557"/>
                      <a:gd name="T72" fmla="*/ 311 w 517"/>
                      <a:gd name="T73" fmla="*/ 76 h 557"/>
                      <a:gd name="T74" fmla="*/ 223 w 517"/>
                      <a:gd name="T75" fmla="*/ 93 h 557"/>
                      <a:gd name="T76" fmla="*/ 174 w 517"/>
                      <a:gd name="T77" fmla="*/ 120 h 557"/>
                      <a:gd name="T78" fmla="*/ 189 w 517"/>
                      <a:gd name="T79" fmla="*/ 123 h 557"/>
                      <a:gd name="T80" fmla="*/ 261 w 517"/>
                      <a:gd name="T81" fmla="*/ 120 h 557"/>
                      <a:gd name="T82" fmla="*/ 250 w 517"/>
                      <a:gd name="T83" fmla="*/ 147 h 557"/>
                      <a:gd name="T84" fmla="*/ 199 w 517"/>
                      <a:gd name="T85" fmla="*/ 212 h 557"/>
                      <a:gd name="T86" fmla="*/ 148 w 517"/>
                      <a:gd name="T87" fmla="*/ 242 h 557"/>
                      <a:gd name="T88" fmla="*/ 118 w 517"/>
                      <a:gd name="T89" fmla="*/ 271 h 557"/>
                      <a:gd name="T90" fmla="*/ 161 w 517"/>
                      <a:gd name="T91" fmla="*/ 269 h 557"/>
                      <a:gd name="T92" fmla="*/ 151 w 517"/>
                      <a:gd name="T93" fmla="*/ 321 h 557"/>
                      <a:gd name="T94" fmla="*/ 161 w 517"/>
                      <a:gd name="T95" fmla="*/ 380 h 557"/>
                      <a:gd name="T96" fmla="*/ 189 w 517"/>
                      <a:gd name="T97" fmla="*/ 291 h 557"/>
                      <a:gd name="T98" fmla="*/ 224 w 517"/>
                      <a:gd name="T99" fmla="*/ 228 h 557"/>
                      <a:gd name="T100" fmla="*/ 267 w 517"/>
                      <a:gd name="T101" fmla="*/ 225 h 557"/>
                      <a:gd name="T102" fmla="*/ 292 w 517"/>
                      <a:gd name="T103" fmla="*/ 301 h 557"/>
                      <a:gd name="T104" fmla="*/ 294 w 517"/>
                      <a:gd name="T105" fmla="*/ 192 h 557"/>
                      <a:gd name="T106" fmla="*/ 302 w 517"/>
                      <a:gd name="T107" fmla="*/ 144 h 557"/>
                      <a:gd name="T108" fmla="*/ 372 w 517"/>
                      <a:gd name="T109" fmla="*/ 85 h 557"/>
                      <a:gd name="T110" fmla="*/ 394 w 517"/>
                      <a:gd name="T111" fmla="*/ 136 h 557"/>
                      <a:gd name="T112" fmla="*/ 414 w 517"/>
                      <a:gd name="T113" fmla="*/ 188 h 557"/>
                      <a:gd name="T114" fmla="*/ 417 w 517"/>
                      <a:gd name="T115" fmla="*/ 13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</a:cxnLst>
                    <a:rect l="0" t="0" r="r" b="b"/>
                    <a:pathLst>
                      <a:path w="517" h="557">
                        <a:moveTo>
                          <a:pt x="405" y="73"/>
                        </a:moveTo>
                        <a:lnTo>
                          <a:pt x="417" y="58"/>
                        </a:lnTo>
                        <a:lnTo>
                          <a:pt x="430" y="51"/>
                        </a:lnTo>
                        <a:lnTo>
                          <a:pt x="444" y="46"/>
                        </a:lnTo>
                        <a:lnTo>
                          <a:pt x="459" y="46"/>
                        </a:lnTo>
                        <a:lnTo>
                          <a:pt x="471" y="51"/>
                        </a:lnTo>
                        <a:lnTo>
                          <a:pt x="484" y="58"/>
                        </a:lnTo>
                        <a:lnTo>
                          <a:pt x="495" y="70"/>
                        </a:lnTo>
                        <a:lnTo>
                          <a:pt x="505" y="84"/>
                        </a:lnTo>
                        <a:lnTo>
                          <a:pt x="512" y="103"/>
                        </a:lnTo>
                        <a:lnTo>
                          <a:pt x="517" y="123"/>
                        </a:lnTo>
                        <a:lnTo>
                          <a:pt x="517" y="147"/>
                        </a:lnTo>
                        <a:lnTo>
                          <a:pt x="516" y="172"/>
                        </a:lnTo>
                        <a:lnTo>
                          <a:pt x="508" y="199"/>
                        </a:lnTo>
                        <a:lnTo>
                          <a:pt x="497" y="230"/>
                        </a:lnTo>
                        <a:lnTo>
                          <a:pt x="479" y="261"/>
                        </a:lnTo>
                        <a:lnTo>
                          <a:pt x="457" y="294"/>
                        </a:lnTo>
                        <a:lnTo>
                          <a:pt x="451" y="283"/>
                        </a:lnTo>
                        <a:lnTo>
                          <a:pt x="441" y="274"/>
                        </a:lnTo>
                        <a:lnTo>
                          <a:pt x="417" y="258"/>
                        </a:lnTo>
                        <a:lnTo>
                          <a:pt x="416" y="277"/>
                        </a:lnTo>
                        <a:lnTo>
                          <a:pt x="411" y="296"/>
                        </a:lnTo>
                        <a:lnTo>
                          <a:pt x="395" y="329"/>
                        </a:lnTo>
                        <a:lnTo>
                          <a:pt x="376" y="355"/>
                        </a:lnTo>
                        <a:lnTo>
                          <a:pt x="368" y="364"/>
                        </a:lnTo>
                        <a:lnTo>
                          <a:pt x="362" y="371"/>
                        </a:lnTo>
                        <a:lnTo>
                          <a:pt x="348" y="348"/>
                        </a:lnTo>
                        <a:lnTo>
                          <a:pt x="338" y="320"/>
                        </a:lnTo>
                        <a:lnTo>
                          <a:pt x="334" y="337"/>
                        </a:lnTo>
                        <a:lnTo>
                          <a:pt x="327" y="351"/>
                        </a:lnTo>
                        <a:lnTo>
                          <a:pt x="319" y="363"/>
                        </a:lnTo>
                        <a:lnTo>
                          <a:pt x="313" y="371"/>
                        </a:lnTo>
                        <a:lnTo>
                          <a:pt x="297" y="383"/>
                        </a:lnTo>
                        <a:lnTo>
                          <a:pt x="286" y="393"/>
                        </a:lnTo>
                        <a:lnTo>
                          <a:pt x="280" y="407"/>
                        </a:lnTo>
                        <a:lnTo>
                          <a:pt x="275" y="423"/>
                        </a:lnTo>
                        <a:lnTo>
                          <a:pt x="275" y="437"/>
                        </a:lnTo>
                        <a:lnTo>
                          <a:pt x="280" y="450"/>
                        </a:lnTo>
                        <a:lnTo>
                          <a:pt x="261" y="434"/>
                        </a:lnTo>
                        <a:lnTo>
                          <a:pt x="245" y="416"/>
                        </a:lnTo>
                        <a:lnTo>
                          <a:pt x="234" y="399"/>
                        </a:lnTo>
                        <a:lnTo>
                          <a:pt x="232" y="380"/>
                        </a:lnTo>
                        <a:lnTo>
                          <a:pt x="229" y="404"/>
                        </a:lnTo>
                        <a:lnTo>
                          <a:pt x="221" y="424"/>
                        </a:lnTo>
                        <a:lnTo>
                          <a:pt x="212" y="443"/>
                        </a:lnTo>
                        <a:lnTo>
                          <a:pt x="201" y="462"/>
                        </a:lnTo>
                        <a:lnTo>
                          <a:pt x="191" y="485"/>
                        </a:lnTo>
                        <a:lnTo>
                          <a:pt x="185" y="508"/>
                        </a:lnTo>
                        <a:lnTo>
                          <a:pt x="183" y="532"/>
                        </a:lnTo>
                        <a:lnTo>
                          <a:pt x="186" y="545"/>
                        </a:lnTo>
                        <a:lnTo>
                          <a:pt x="193" y="557"/>
                        </a:lnTo>
                        <a:lnTo>
                          <a:pt x="175" y="545"/>
                        </a:lnTo>
                        <a:lnTo>
                          <a:pt x="156" y="527"/>
                        </a:lnTo>
                        <a:lnTo>
                          <a:pt x="137" y="508"/>
                        </a:lnTo>
                        <a:lnTo>
                          <a:pt x="120" y="486"/>
                        </a:lnTo>
                        <a:lnTo>
                          <a:pt x="106" y="462"/>
                        </a:lnTo>
                        <a:lnTo>
                          <a:pt x="96" y="439"/>
                        </a:lnTo>
                        <a:lnTo>
                          <a:pt x="90" y="415"/>
                        </a:lnTo>
                        <a:lnTo>
                          <a:pt x="91" y="393"/>
                        </a:lnTo>
                        <a:lnTo>
                          <a:pt x="71" y="404"/>
                        </a:lnTo>
                        <a:lnTo>
                          <a:pt x="53" y="418"/>
                        </a:lnTo>
                        <a:lnTo>
                          <a:pt x="41" y="434"/>
                        </a:lnTo>
                        <a:lnTo>
                          <a:pt x="34" y="453"/>
                        </a:lnTo>
                        <a:lnTo>
                          <a:pt x="33" y="432"/>
                        </a:lnTo>
                        <a:lnTo>
                          <a:pt x="31" y="409"/>
                        </a:lnTo>
                        <a:lnTo>
                          <a:pt x="33" y="355"/>
                        </a:lnTo>
                        <a:lnTo>
                          <a:pt x="36" y="328"/>
                        </a:lnTo>
                        <a:lnTo>
                          <a:pt x="42" y="301"/>
                        </a:lnTo>
                        <a:lnTo>
                          <a:pt x="50" y="277"/>
                        </a:lnTo>
                        <a:lnTo>
                          <a:pt x="61" y="258"/>
                        </a:lnTo>
                        <a:lnTo>
                          <a:pt x="42" y="264"/>
                        </a:lnTo>
                        <a:lnTo>
                          <a:pt x="25" y="272"/>
                        </a:lnTo>
                        <a:lnTo>
                          <a:pt x="12" y="282"/>
                        </a:lnTo>
                        <a:lnTo>
                          <a:pt x="3" y="294"/>
                        </a:lnTo>
                        <a:lnTo>
                          <a:pt x="9" y="264"/>
                        </a:lnTo>
                        <a:lnTo>
                          <a:pt x="20" y="233"/>
                        </a:lnTo>
                        <a:lnTo>
                          <a:pt x="28" y="218"/>
                        </a:lnTo>
                        <a:lnTo>
                          <a:pt x="39" y="206"/>
                        </a:lnTo>
                        <a:lnTo>
                          <a:pt x="52" y="195"/>
                        </a:lnTo>
                        <a:lnTo>
                          <a:pt x="68" y="185"/>
                        </a:lnTo>
                        <a:lnTo>
                          <a:pt x="49" y="179"/>
                        </a:lnTo>
                        <a:lnTo>
                          <a:pt x="30" y="176"/>
                        </a:lnTo>
                        <a:lnTo>
                          <a:pt x="11" y="177"/>
                        </a:lnTo>
                        <a:lnTo>
                          <a:pt x="0" y="179"/>
                        </a:lnTo>
                        <a:lnTo>
                          <a:pt x="12" y="165"/>
                        </a:lnTo>
                        <a:lnTo>
                          <a:pt x="30" y="149"/>
                        </a:lnTo>
                        <a:lnTo>
                          <a:pt x="66" y="117"/>
                        </a:lnTo>
                        <a:lnTo>
                          <a:pt x="87" y="103"/>
                        </a:lnTo>
                        <a:lnTo>
                          <a:pt x="107" y="90"/>
                        </a:lnTo>
                        <a:lnTo>
                          <a:pt x="128" y="82"/>
                        </a:lnTo>
                        <a:lnTo>
                          <a:pt x="147" y="79"/>
                        </a:lnTo>
                        <a:lnTo>
                          <a:pt x="134" y="71"/>
                        </a:lnTo>
                        <a:lnTo>
                          <a:pt x="118" y="65"/>
                        </a:lnTo>
                        <a:lnTo>
                          <a:pt x="99" y="62"/>
                        </a:lnTo>
                        <a:lnTo>
                          <a:pt x="79" y="63"/>
                        </a:lnTo>
                        <a:lnTo>
                          <a:pt x="87" y="55"/>
                        </a:lnTo>
                        <a:lnTo>
                          <a:pt x="99" y="49"/>
                        </a:lnTo>
                        <a:lnTo>
                          <a:pt x="113" y="39"/>
                        </a:lnTo>
                        <a:lnTo>
                          <a:pt x="129" y="32"/>
                        </a:lnTo>
                        <a:lnTo>
                          <a:pt x="169" y="17"/>
                        </a:lnTo>
                        <a:lnTo>
                          <a:pt x="212" y="6"/>
                        </a:lnTo>
                        <a:lnTo>
                          <a:pt x="256" y="0"/>
                        </a:lnTo>
                        <a:lnTo>
                          <a:pt x="278" y="0"/>
                        </a:lnTo>
                        <a:lnTo>
                          <a:pt x="299" y="1"/>
                        </a:lnTo>
                        <a:lnTo>
                          <a:pt x="318" y="6"/>
                        </a:lnTo>
                        <a:lnTo>
                          <a:pt x="335" y="14"/>
                        </a:lnTo>
                        <a:lnTo>
                          <a:pt x="349" y="25"/>
                        </a:lnTo>
                        <a:lnTo>
                          <a:pt x="362" y="39"/>
                        </a:lnTo>
                        <a:lnTo>
                          <a:pt x="348" y="49"/>
                        </a:lnTo>
                        <a:lnTo>
                          <a:pt x="330" y="62"/>
                        </a:lnTo>
                        <a:lnTo>
                          <a:pt x="311" y="76"/>
                        </a:lnTo>
                        <a:lnTo>
                          <a:pt x="299" y="89"/>
                        </a:lnTo>
                        <a:lnTo>
                          <a:pt x="262" y="89"/>
                        </a:lnTo>
                        <a:lnTo>
                          <a:pt x="223" y="93"/>
                        </a:lnTo>
                        <a:lnTo>
                          <a:pt x="205" y="100"/>
                        </a:lnTo>
                        <a:lnTo>
                          <a:pt x="188" y="108"/>
                        </a:lnTo>
                        <a:lnTo>
                          <a:pt x="174" y="120"/>
                        </a:lnTo>
                        <a:lnTo>
                          <a:pt x="161" y="136"/>
                        </a:lnTo>
                        <a:lnTo>
                          <a:pt x="174" y="130"/>
                        </a:lnTo>
                        <a:lnTo>
                          <a:pt x="189" y="123"/>
                        </a:lnTo>
                        <a:lnTo>
                          <a:pt x="221" y="119"/>
                        </a:lnTo>
                        <a:lnTo>
                          <a:pt x="250" y="119"/>
                        </a:lnTo>
                        <a:lnTo>
                          <a:pt x="261" y="120"/>
                        </a:lnTo>
                        <a:lnTo>
                          <a:pt x="269" y="125"/>
                        </a:lnTo>
                        <a:lnTo>
                          <a:pt x="259" y="134"/>
                        </a:lnTo>
                        <a:lnTo>
                          <a:pt x="250" y="147"/>
                        </a:lnTo>
                        <a:lnTo>
                          <a:pt x="227" y="174"/>
                        </a:lnTo>
                        <a:lnTo>
                          <a:pt x="207" y="201"/>
                        </a:lnTo>
                        <a:lnTo>
                          <a:pt x="199" y="212"/>
                        </a:lnTo>
                        <a:lnTo>
                          <a:pt x="193" y="222"/>
                        </a:lnTo>
                        <a:lnTo>
                          <a:pt x="172" y="230"/>
                        </a:lnTo>
                        <a:lnTo>
                          <a:pt x="148" y="242"/>
                        </a:lnTo>
                        <a:lnTo>
                          <a:pt x="128" y="256"/>
                        </a:lnTo>
                        <a:lnTo>
                          <a:pt x="121" y="263"/>
                        </a:lnTo>
                        <a:lnTo>
                          <a:pt x="118" y="271"/>
                        </a:lnTo>
                        <a:lnTo>
                          <a:pt x="136" y="268"/>
                        </a:lnTo>
                        <a:lnTo>
                          <a:pt x="150" y="269"/>
                        </a:lnTo>
                        <a:lnTo>
                          <a:pt x="161" y="269"/>
                        </a:lnTo>
                        <a:lnTo>
                          <a:pt x="167" y="271"/>
                        </a:lnTo>
                        <a:lnTo>
                          <a:pt x="158" y="293"/>
                        </a:lnTo>
                        <a:lnTo>
                          <a:pt x="151" y="321"/>
                        </a:lnTo>
                        <a:lnTo>
                          <a:pt x="151" y="350"/>
                        </a:lnTo>
                        <a:lnTo>
                          <a:pt x="155" y="366"/>
                        </a:lnTo>
                        <a:lnTo>
                          <a:pt x="161" y="380"/>
                        </a:lnTo>
                        <a:lnTo>
                          <a:pt x="170" y="348"/>
                        </a:lnTo>
                        <a:lnTo>
                          <a:pt x="180" y="318"/>
                        </a:lnTo>
                        <a:lnTo>
                          <a:pt x="189" y="291"/>
                        </a:lnTo>
                        <a:lnTo>
                          <a:pt x="201" y="268"/>
                        </a:lnTo>
                        <a:lnTo>
                          <a:pt x="212" y="245"/>
                        </a:lnTo>
                        <a:lnTo>
                          <a:pt x="224" y="228"/>
                        </a:lnTo>
                        <a:lnTo>
                          <a:pt x="235" y="212"/>
                        </a:lnTo>
                        <a:lnTo>
                          <a:pt x="246" y="201"/>
                        </a:lnTo>
                        <a:lnTo>
                          <a:pt x="267" y="225"/>
                        </a:lnTo>
                        <a:lnTo>
                          <a:pt x="281" y="250"/>
                        </a:lnTo>
                        <a:lnTo>
                          <a:pt x="289" y="274"/>
                        </a:lnTo>
                        <a:lnTo>
                          <a:pt x="292" y="301"/>
                        </a:lnTo>
                        <a:lnTo>
                          <a:pt x="300" y="263"/>
                        </a:lnTo>
                        <a:lnTo>
                          <a:pt x="300" y="226"/>
                        </a:lnTo>
                        <a:lnTo>
                          <a:pt x="294" y="192"/>
                        </a:lnTo>
                        <a:lnTo>
                          <a:pt x="289" y="177"/>
                        </a:lnTo>
                        <a:lnTo>
                          <a:pt x="283" y="165"/>
                        </a:lnTo>
                        <a:lnTo>
                          <a:pt x="302" y="144"/>
                        </a:lnTo>
                        <a:lnTo>
                          <a:pt x="326" y="122"/>
                        </a:lnTo>
                        <a:lnTo>
                          <a:pt x="351" y="101"/>
                        </a:lnTo>
                        <a:lnTo>
                          <a:pt x="372" y="85"/>
                        </a:lnTo>
                        <a:lnTo>
                          <a:pt x="376" y="95"/>
                        </a:lnTo>
                        <a:lnTo>
                          <a:pt x="381" y="108"/>
                        </a:lnTo>
                        <a:lnTo>
                          <a:pt x="394" y="136"/>
                        </a:lnTo>
                        <a:lnTo>
                          <a:pt x="406" y="165"/>
                        </a:lnTo>
                        <a:lnTo>
                          <a:pt x="411" y="177"/>
                        </a:lnTo>
                        <a:lnTo>
                          <a:pt x="414" y="188"/>
                        </a:lnTo>
                        <a:lnTo>
                          <a:pt x="416" y="179"/>
                        </a:lnTo>
                        <a:lnTo>
                          <a:pt x="417" y="166"/>
                        </a:lnTo>
                        <a:lnTo>
                          <a:pt x="417" y="136"/>
                        </a:lnTo>
                        <a:lnTo>
                          <a:pt x="414" y="103"/>
                        </a:lnTo>
                        <a:lnTo>
                          <a:pt x="405" y="73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" name="Group 43"/>
                <p:cNvGrpSpPr>
                  <a:grpSpLocks/>
                </p:cNvGrpSpPr>
                <p:nvPr/>
              </p:nvGrpSpPr>
              <p:grpSpPr bwMode="auto">
                <a:xfrm rot="10800000">
                  <a:off x="2430" y="0"/>
                  <a:ext cx="2340" cy="750"/>
                  <a:chOff x="0" y="0"/>
                  <a:chExt cx="2340" cy="1216"/>
                </a:xfrm>
              </p:grpSpPr>
              <p:grpSp>
                <p:nvGrpSpPr>
                  <p:cNvPr id="26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2340" cy="855"/>
                    <a:chOff x="0" y="0"/>
                    <a:chExt cx="2340" cy="855"/>
                  </a:xfrm>
                </p:grpSpPr>
                <p:sp>
                  <p:nvSpPr>
                    <p:cNvPr id="28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450" y="167"/>
                      <a:ext cx="1890" cy="688"/>
                    </a:xfrm>
                    <a:custGeom>
                      <a:avLst/>
                      <a:gdLst>
                        <a:gd name="T0" fmla="*/ 1341 w 1890"/>
                        <a:gd name="T1" fmla="*/ 581 h 589"/>
                        <a:gd name="T2" fmla="*/ 1515 w 1890"/>
                        <a:gd name="T3" fmla="*/ 586 h 589"/>
                        <a:gd name="T4" fmla="*/ 1672 w 1890"/>
                        <a:gd name="T5" fmla="*/ 550 h 589"/>
                        <a:gd name="T6" fmla="*/ 1797 w 1890"/>
                        <a:gd name="T7" fmla="*/ 483 h 589"/>
                        <a:gd name="T8" fmla="*/ 1874 w 1890"/>
                        <a:gd name="T9" fmla="*/ 393 h 589"/>
                        <a:gd name="T10" fmla="*/ 1887 w 1890"/>
                        <a:gd name="T11" fmla="*/ 288 h 589"/>
                        <a:gd name="T12" fmla="*/ 1852 w 1890"/>
                        <a:gd name="T13" fmla="*/ 203 h 589"/>
                        <a:gd name="T14" fmla="*/ 1787 w 1890"/>
                        <a:gd name="T15" fmla="*/ 141 h 589"/>
                        <a:gd name="T16" fmla="*/ 1653 w 1890"/>
                        <a:gd name="T17" fmla="*/ 79 h 589"/>
                        <a:gd name="T18" fmla="*/ 1559 w 1890"/>
                        <a:gd name="T19" fmla="*/ 57 h 589"/>
                        <a:gd name="T20" fmla="*/ 1527 w 1890"/>
                        <a:gd name="T21" fmla="*/ 25 h 589"/>
                        <a:gd name="T22" fmla="*/ 1464 w 1890"/>
                        <a:gd name="T23" fmla="*/ 6 h 589"/>
                        <a:gd name="T24" fmla="*/ 1426 w 1890"/>
                        <a:gd name="T25" fmla="*/ 11 h 589"/>
                        <a:gd name="T26" fmla="*/ 1474 w 1890"/>
                        <a:gd name="T27" fmla="*/ 57 h 589"/>
                        <a:gd name="T28" fmla="*/ 1399 w 1890"/>
                        <a:gd name="T29" fmla="*/ 54 h 589"/>
                        <a:gd name="T30" fmla="*/ 1299 w 1890"/>
                        <a:gd name="T31" fmla="*/ 70 h 589"/>
                        <a:gd name="T32" fmla="*/ 1079 w 1890"/>
                        <a:gd name="T33" fmla="*/ 139 h 589"/>
                        <a:gd name="T34" fmla="*/ 956 w 1890"/>
                        <a:gd name="T35" fmla="*/ 195 h 589"/>
                        <a:gd name="T36" fmla="*/ 793 w 1890"/>
                        <a:gd name="T37" fmla="*/ 288 h 589"/>
                        <a:gd name="T38" fmla="*/ 600 w 1890"/>
                        <a:gd name="T39" fmla="*/ 379 h 589"/>
                        <a:gd name="T40" fmla="*/ 451 w 1890"/>
                        <a:gd name="T41" fmla="*/ 413 h 589"/>
                        <a:gd name="T42" fmla="*/ 405 w 1890"/>
                        <a:gd name="T43" fmla="*/ 380 h 589"/>
                        <a:gd name="T44" fmla="*/ 335 w 1890"/>
                        <a:gd name="T45" fmla="*/ 363 h 589"/>
                        <a:gd name="T46" fmla="*/ 310 w 1890"/>
                        <a:gd name="T47" fmla="*/ 374 h 589"/>
                        <a:gd name="T48" fmla="*/ 367 w 1890"/>
                        <a:gd name="T49" fmla="*/ 396 h 589"/>
                        <a:gd name="T50" fmla="*/ 375 w 1890"/>
                        <a:gd name="T51" fmla="*/ 426 h 589"/>
                        <a:gd name="T52" fmla="*/ 312 w 1890"/>
                        <a:gd name="T53" fmla="*/ 445 h 589"/>
                        <a:gd name="T54" fmla="*/ 164 w 1890"/>
                        <a:gd name="T55" fmla="*/ 448 h 589"/>
                        <a:gd name="T56" fmla="*/ 36 w 1890"/>
                        <a:gd name="T57" fmla="*/ 417 h 589"/>
                        <a:gd name="T58" fmla="*/ 6 w 1890"/>
                        <a:gd name="T59" fmla="*/ 417 h 589"/>
                        <a:gd name="T60" fmla="*/ 129 w 1890"/>
                        <a:gd name="T61" fmla="*/ 463 h 589"/>
                        <a:gd name="T62" fmla="*/ 226 w 1890"/>
                        <a:gd name="T63" fmla="*/ 475 h 589"/>
                        <a:gd name="T64" fmla="*/ 407 w 1890"/>
                        <a:gd name="T65" fmla="*/ 467 h 589"/>
                        <a:gd name="T66" fmla="*/ 603 w 1890"/>
                        <a:gd name="T67" fmla="*/ 429 h 589"/>
                        <a:gd name="T68" fmla="*/ 767 w 1890"/>
                        <a:gd name="T69" fmla="*/ 360 h 589"/>
                        <a:gd name="T70" fmla="*/ 843 w 1890"/>
                        <a:gd name="T71" fmla="*/ 320 h 589"/>
                        <a:gd name="T72" fmla="*/ 951 w 1890"/>
                        <a:gd name="T73" fmla="*/ 261 h 589"/>
                        <a:gd name="T74" fmla="*/ 1056 w 1890"/>
                        <a:gd name="T75" fmla="*/ 209 h 589"/>
                        <a:gd name="T76" fmla="*/ 1078 w 1890"/>
                        <a:gd name="T77" fmla="*/ 212 h 589"/>
                        <a:gd name="T78" fmla="*/ 1073 w 1890"/>
                        <a:gd name="T79" fmla="*/ 246 h 589"/>
                        <a:gd name="T80" fmla="*/ 1090 w 1890"/>
                        <a:gd name="T81" fmla="*/ 257 h 589"/>
                        <a:gd name="T82" fmla="*/ 1125 w 1890"/>
                        <a:gd name="T83" fmla="*/ 214 h 589"/>
                        <a:gd name="T84" fmla="*/ 1135 w 1890"/>
                        <a:gd name="T85" fmla="*/ 173 h 589"/>
                        <a:gd name="T86" fmla="*/ 1274 w 1890"/>
                        <a:gd name="T87" fmla="*/ 120 h 589"/>
                        <a:gd name="T88" fmla="*/ 1423 w 1890"/>
                        <a:gd name="T89" fmla="*/ 100 h 589"/>
                        <a:gd name="T90" fmla="*/ 1564 w 1890"/>
                        <a:gd name="T91" fmla="*/ 106 h 589"/>
                        <a:gd name="T92" fmla="*/ 1683 w 1890"/>
                        <a:gd name="T93" fmla="*/ 131 h 589"/>
                        <a:gd name="T94" fmla="*/ 1762 w 1890"/>
                        <a:gd name="T95" fmla="*/ 168 h 589"/>
                        <a:gd name="T96" fmla="*/ 1782 w 1890"/>
                        <a:gd name="T97" fmla="*/ 209 h 589"/>
                        <a:gd name="T98" fmla="*/ 1744 w 1890"/>
                        <a:gd name="T99" fmla="*/ 244 h 589"/>
                        <a:gd name="T100" fmla="*/ 1686 w 1890"/>
                        <a:gd name="T101" fmla="*/ 252 h 589"/>
                        <a:gd name="T102" fmla="*/ 1725 w 1890"/>
                        <a:gd name="T103" fmla="*/ 269 h 589"/>
                        <a:gd name="T104" fmla="*/ 1770 w 1890"/>
                        <a:gd name="T105" fmla="*/ 266 h 589"/>
                        <a:gd name="T106" fmla="*/ 1830 w 1890"/>
                        <a:gd name="T107" fmla="*/ 261 h 589"/>
                        <a:gd name="T108" fmla="*/ 1843 w 1890"/>
                        <a:gd name="T109" fmla="*/ 350 h 589"/>
                        <a:gd name="T110" fmla="*/ 1809 w 1890"/>
                        <a:gd name="T111" fmla="*/ 423 h 589"/>
                        <a:gd name="T112" fmla="*/ 1741 w 1890"/>
                        <a:gd name="T113" fmla="*/ 483 h 589"/>
                        <a:gd name="T114" fmla="*/ 1645 w 1890"/>
                        <a:gd name="T115" fmla="*/ 526 h 589"/>
                        <a:gd name="T116" fmla="*/ 1531 w 1890"/>
                        <a:gd name="T117" fmla="*/ 550 h 589"/>
                        <a:gd name="T118" fmla="*/ 1398 w 1890"/>
                        <a:gd name="T119" fmla="*/ 556 h 589"/>
                        <a:gd name="T120" fmla="*/ 1277 w 1890"/>
                        <a:gd name="T121" fmla="*/ 542 h 589"/>
                        <a:gd name="T122" fmla="*/ 1187 w 1890"/>
                        <a:gd name="T123" fmla="*/ 518 h 5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</a:cxnLst>
                      <a:rect l="0" t="0" r="r" b="b"/>
                      <a:pathLst>
                        <a:path w="1890" h="589">
                          <a:moveTo>
                            <a:pt x="1223" y="551"/>
                          </a:moveTo>
                          <a:lnTo>
                            <a:pt x="1282" y="569"/>
                          </a:lnTo>
                          <a:lnTo>
                            <a:pt x="1341" y="581"/>
                          </a:lnTo>
                          <a:lnTo>
                            <a:pt x="1399" y="588"/>
                          </a:lnTo>
                          <a:lnTo>
                            <a:pt x="1458" y="589"/>
                          </a:lnTo>
                          <a:lnTo>
                            <a:pt x="1515" y="586"/>
                          </a:lnTo>
                          <a:lnTo>
                            <a:pt x="1569" y="578"/>
                          </a:lnTo>
                          <a:lnTo>
                            <a:pt x="1622" y="565"/>
                          </a:lnTo>
                          <a:lnTo>
                            <a:pt x="1672" y="550"/>
                          </a:lnTo>
                          <a:lnTo>
                            <a:pt x="1717" y="531"/>
                          </a:lnTo>
                          <a:lnTo>
                            <a:pt x="1760" y="508"/>
                          </a:lnTo>
                          <a:lnTo>
                            <a:pt x="1797" y="483"/>
                          </a:lnTo>
                          <a:lnTo>
                            <a:pt x="1830" y="455"/>
                          </a:lnTo>
                          <a:lnTo>
                            <a:pt x="1855" y="425"/>
                          </a:lnTo>
                          <a:lnTo>
                            <a:pt x="1874" y="393"/>
                          </a:lnTo>
                          <a:lnTo>
                            <a:pt x="1885" y="358"/>
                          </a:lnTo>
                          <a:lnTo>
                            <a:pt x="1890" y="323"/>
                          </a:lnTo>
                          <a:lnTo>
                            <a:pt x="1887" y="288"/>
                          </a:lnTo>
                          <a:lnTo>
                            <a:pt x="1881" y="257"/>
                          </a:lnTo>
                          <a:lnTo>
                            <a:pt x="1868" y="228"/>
                          </a:lnTo>
                          <a:lnTo>
                            <a:pt x="1852" y="203"/>
                          </a:lnTo>
                          <a:lnTo>
                            <a:pt x="1833" y="179"/>
                          </a:lnTo>
                          <a:lnTo>
                            <a:pt x="1811" y="158"/>
                          </a:lnTo>
                          <a:lnTo>
                            <a:pt x="1787" y="141"/>
                          </a:lnTo>
                          <a:lnTo>
                            <a:pt x="1762" y="125"/>
                          </a:lnTo>
                          <a:lnTo>
                            <a:pt x="1708" y="98"/>
                          </a:lnTo>
                          <a:lnTo>
                            <a:pt x="1653" y="79"/>
                          </a:lnTo>
                          <a:lnTo>
                            <a:pt x="1602" y="67"/>
                          </a:lnTo>
                          <a:lnTo>
                            <a:pt x="1580" y="62"/>
                          </a:lnTo>
                          <a:lnTo>
                            <a:pt x="1559" y="57"/>
                          </a:lnTo>
                          <a:lnTo>
                            <a:pt x="1551" y="44"/>
                          </a:lnTo>
                          <a:lnTo>
                            <a:pt x="1540" y="33"/>
                          </a:lnTo>
                          <a:lnTo>
                            <a:pt x="1527" y="25"/>
                          </a:lnTo>
                          <a:lnTo>
                            <a:pt x="1510" y="17"/>
                          </a:lnTo>
                          <a:lnTo>
                            <a:pt x="1488" y="11"/>
                          </a:lnTo>
                          <a:lnTo>
                            <a:pt x="1464" y="6"/>
                          </a:lnTo>
                          <a:lnTo>
                            <a:pt x="1436" y="3"/>
                          </a:lnTo>
                          <a:lnTo>
                            <a:pt x="1404" y="0"/>
                          </a:lnTo>
                          <a:lnTo>
                            <a:pt x="1426" y="11"/>
                          </a:lnTo>
                          <a:lnTo>
                            <a:pt x="1448" y="25"/>
                          </a:lnTo>
                          <a:lnTo>
                            <a:pt x="1464" y="41"/>
                          </a:lnTo>
                          <a:lnTo>
                            <a:pt x="1474" y="57"/>
                          </a:lnTo>
                          <a:lnTo>
                            <a:pt x="1451" y="54"/>
                          </a:lnTo>
                          <a:lnTo>
                            <a:pt x="1428" y="52"/>
                          </a:lnTo>
                          <a:lnTo>
                            <a:pt x="1399" y="54"/>
                          </a:lnTo>
                          <a:lnTo>
                            <a:pt x="1368" y="57"/>
                          </a:lnTo>
                          <a:lnTo>
                            <a:pt x="1334" y="62"/>
                          </a:lnTo>
                          <a:lnTo>
                            <a:pt x="1299" y="70"/>
                          </a:lnTo>
                          <a:lnTo>
                            <a:pt x="1227" y="89"/>
                          </a:lnTo>
                          <a:lnTo>
                            <a:pt x="1152" y="112"/>
                          </a:lnTo>
                          <a:lnTo>
                            <a:pt x="1079" y="139"/>
                          </a:lnTo>
                          <a:lnTo>
                            <a:pt x="1013" y="166"/>
                          </a:lnTo>
                          <a:lnTo>
                            <a:pt x="983" y="181"/>
                          </a:lnTo>
                          <a:lnTo>
                            <a:pt x="956" y="195"/>
                          </a:lnTo>
                          <a:lnTo>
                            <a:pt x="905" y="223"/>
                          </a:lnTo>
                          <a:lnTo>
                            <a:pt x="851" y="257"/>
                          </a:lnTo>
                          <a:lnTo>
                            <a:pt x="793" y="288"/>
                          </a:lnTo>
                          <a:lnTo>
                            <a:pt x="733" y="322"/>
                          </a:lnTo>
                          <a:lnTo>
                            <a:pt x="668" y="352"/>
                          </a:lnTo>
                          <a:lnTo>
                            <a:pt x="600" y="379"/>
                          </a:lnTo>
                          <a:lnTo>
                            <a:pt x="527" y="399"/>
                          </a:lnTo>
                          <a:lnTo>
                            <a:pt x="489" y="407"/>
                          </a:lnTo>
                          <a:lnTo>
                            <a:pt x="451" y="413"/>
                          </a:lnTo>
                          <a:lnTo>
                            <a:pt x="438" y="402"/>
                          </a:lnTo>
                          <a:lnTo>
                            <a:pt x="422" y="391"/>
                          </a:lnTo>
                          <a:lnTo>
                            <a:pt x="405" y="380"/>
                          </a:lnTo>
                          <a:lnTo>
                            <a:pt x="384" y="371"/>
                          </a:lnTo>
                          <a:lnTo>
                            <a:pt x="361" y="364"/>
                          </a:lnTo>
                          <a:lnTo>
                            <a:pt x="335" y="363"/>
                          </a:lnTo>
                          <a:lnTo>
                            <a:pt x="310" y="364"/>
                          </a:lnTo>
                          <a:lnTo>
                            <a:pt x="283" y="374"/>
                          </a:lnTo>
                          <a:lnTo>
                            <a:pt x="310" y="374"/>
                          </a:lnTo>
                          <a:lnTo>
                            <a:pt x="332" y="379"/>
                          </a:lnTo>
                          <a:lnTo>
                            <a:pt x="353" y="387"/>
                          </a:lnTo>
                          <a:lnTo>
                            <a:pt x="367" y="396"/>
                          </a:lnTo>
                          <a:lnTo>
                            <a:pt x="376" y="407"/>
                          </a:lnTo>
                          <a:lnTo>
                            <a:pt x="380" y="417"/>
                          </a:lnTo>
                          <a:lnTo>
                            <a:pt x="375" y="426"/>
                          </a:lnTo>
                          <a:lnTo>
                            <a:pt x="370" y="429"/>
                          </a:lnTo>
                          <a:lnTo>
                            <a:pt x="362" y="432"/>
                          </a:lnTo>
                          <a:lnTo>
                            <a:pt x="312" y="445"/>
                          </a:lnTo>
                          <a:lnTo>
                            <a:pt x="261" y="450"/>
                          </a:lnTo>
                          <a:lnTo>
                            <a:pt x="212" y="451"/>
                          </a:lnTo>
                          <a:lnTo>
                            <a:pt x="164" y="448"/>
                          </a:lnTo>
                          <a:lnTo>
                            <a:pt x="120" y="440"/>
                          </a:lnTo>
                          <a:lnTo>
                            <a:pt x="77" y="429"/>
                          </a:lnTo>
                          <a:lnTo>
                            <a:pt x="36" y="417"/>
                          </a:lnTo>
                          <a:lnTo>
                            <a:pt x="0" y="399"/>
                          </a:lnTo>
                          <a:lnTo>
                            <a:pt x="0" y="396"/>
                          </a:lnTo>
                          <a:lnTo>
                            <a:pt x="6" y="417"/>
                          </a:lnTo>
                          <a:lnTo>
                            <a:pt x="9" y="417"/>
                          </a:lnTo>
                          <a:lnTo>
                            <a:pt x="71" y="444"/>
                          </a:lnTo>
                          <a:lnTo>
                            <a:pt x="129" y="463"/>
                          </a:lnTo>
                          <a:lnTo>
                            <a:pt x="160" y="469"/>
                          </a:lnTo>
                          <a:lnTo>
                            <a:pt x="191" y="474"/>
                          </a:lnTo>
                          <a:lnTo>
                            <a:pt x="226" y="475"/>
                          </a:lnTo>
                          <a:lnTo>
                            <a:pt x="264" y="475"/>
                          </a:lnTo>
                          <a:lnTo>
                            <a:pt x="337" y="472"/>
                          </a:lnTo>
                          <a:lnTo>
                            <a:pt x="407" y="467"/>
                          </a:lnTo>
                          <a:lnTo>
                            <a:pt x="475" y="458"/>
                          </a:lnTo>
                          <a:lnTo>
                            <a:pt x="541" y="445"/>
                          </a:lnTo>
                          <a:lnTo>
                            <a:pt x="603" y="429"/>
                          </a:lnTo>
                          <a:lnTo>
                            <a:pt x="661" y="409"/>
                          </a:lnTo>
                          <a:lnTo>
                            <a:pt x="717" y="387"/>
                          </a:lnTo>
                          <a:lnTo>
                            <a:pt x="767" y="360"/>
                          </a:lnTo>
                          <a:lnTo>
                            <a:pt x="788" y="348"/>
                          </a:lnTo>
                          <a:lnTo>
                            <a:pt x="813" y="336"/>
                          </a:lnTo>
                          <a:lnTo>
                            <a:pt x="843" y="320"/>
                          </a:lnTo>
                          <a:lnTo>
                            <a:pt x="877" y="303"/>
                          </a:lnTo>
                          <a:lnTo>
                            <a:pt x="913" y="284"/>
                          </a:lnTo>
                          <a:lnTo>
                            <a:pt x="951" y="261"/>
                          </a:lnTo>
                          <a:lnTo>
                            <a:pt x="1032" y="215"/>
                          </a:lnTo>
                          <a:lnTo>
                            <a:pt x="1045" y="211"/>
                          </a:lnTo>
                          <a:lnTo>
                            <a:pt x="1056" y="209"/>
                          </a:lnTo>
                          <a:lnTo>
                            <a:pt x="1064" y="208"/>
                          </a:lnTo>
                          <a:lnTo>
                            <a:pt x="1070" y="208"/>
                          </a:lnTo>
                          <a:lnTo>
                            <a:pt x="1078" y="212"/>
                          </a:lnTo>
                          <a:lnTo>
                            <a:pt x="1081" y="222"/>
                          </a:lnTo>
                          <a:lnTo>
                            <a:pt x="1078" y="233"/>
                          </a:lnTo>
                          <a:lnTo>
                            <a:pt x="1073" y="246"/>
                          </a:lnTo>
                          <a:lnTo>
                            <a:pt x="1056" y="274"/>
                          </a:lnTo>
                          <a:lnTo>
                            <a:pt x="1075" y="266"/>
                          </a:lnTo>
                          <a:lnTo>
                            <a:pt x="1090" y="257"/>
                          </a:lnTo>
                          <a:lnTo>
                            <a:pt x="1105" y="244"/>
                          </a:lnTo>
                          <a:lnTo>
                            <a:pt x="1116" y="230"/>
                          </a:lnTo>
                          <a:lnTo>
                            <a:pt x="1125" y="214"/>
                          </a:lnTo>
                          <a:lnTo>
                            <a:pt x="1132" y="200"/>
                          </a:lnTo>
                          <a:lnTo>
                            <a:pt x="1135" y="185"/>
                          </a:lnTo>
                          <a:lnTo>
                            <a:pt x="1135" y="173"/>
                          </a:lnTo>
                          <a:lnTo>
                            <a:pt x="1179" y="150"/>
                          </a:lnTo>
                          <a:lnTo>
                            <a:pt x="1225" y="133"/>
                          </a:lnTo>
                          <a:lnTo>
                            <a:pt x="1274" y="120"/>
                          </a:lnTo>
                          <a:lnTo>
                            <a:pt x="1323" y="109"/>
                          </a:lnTo>
                          <a:lnTo>
                            <a:pt x="1372" y="103"/>
                          </a:lnTo>
                          <a:lnTo>
                            <a:pt x="1423" y="100"/>
                          </a:lnTo>
                          <a:lnTo>
                            <a:pt x="1470" y="100"/>
                          </a:lnTo>
                          <a:lnTo>
                            <a:pt x="1518" y="101"/>
                          </a:lnTo>
                          <a:lnTo>
                            <a:pt x="1564" y="106"/>
                          </a:lnTo>
                          <a:lnTo>
                            <a:pt x="1607" y="112"/>
                          </a:lnTo>
                          <a:lnTo>
                            <a:pt x="1646" y="120"/>
                          </a:lnTo>
                          <a:lnTo>
                            <a:pt x="1683" y="131"/>
                          </a:lnTo>
                          <a:lnTo>
                            <a:pt x="1714" y="143"/>
                          </a:lnTo>
                          <a:lnTo>
                            <a:pt x="1741" y="155"/>
                          </a:lnTo>
                          <a:lnTo>
                            <a:pt x="1762" y="168"/>
                          </a:lnTo>
                          <a:lnTo>
                            <a:pt x="1778" y="182"/>
                          </a:lnTo>
                          <a:lnTo>
                            <a:pt x="1784" y="196"/>
                          </a:lnTo>
                          <a:lnTo>
                            <a:pt x="1782" y="209"/>
                          </a:lnTo>
                          <a:lnTo>
                            <a:pt x="1774" y="223"/>
                          </a:lnTo>
                          <a:lnTo>
                            <a:pt x="1762" y="234"/>
                          </a:lnTo>
                          <a:lnTo>
                            <a:pt x="1744" y="244"/>
                          </a:lnTo>
                          <a:lnTo>
                            <a:pt x="1725" y="250"/>
                          </a:lnTo>
                          <a:lnTo>
                            <a:pt x="1705" y="253"/>
                          </a:lnTo>
                          <a:lnTo>
                            <a:pt x="1686" y="252"/>
                          </a:lnTo>
                          <a:lnTo>
                            <a:pt x="1698" y="261"/>
                          </a:lnTo>
                          <a:lnTo>
                            <a:pt x="1711" y="266"/>
                          </a:lnTo>
                          <a:lnTo>
                            <a:pt x="1725" y="269"/>
                          </a:lnTo>
                          <a:lnTo>
                            <a:pt x="1741" y="269"/>
                          </a:lnTo>
                          <a:lnTo>
                            <a:pt x="1759" y="266"/>
                          </a:lnTo>
                          <a:lnTo>
                            <a:pt x="1770" y="266"/>
                          </a:lnTo>
                          <a:lnTo>
                            <a:pt x="1779" y="265"/>
                          </a:lnTo>
                          <a:lnTo>
                            <a:pt x="1803" y="263"/>
                          </a:lnTo>
                          <a:lnTo>
                            <a:pt x="1830" y="261"/>
                          </a:lnTo>
                          <a:lnTo>
                            <a:pt x="1839" y="291"/>
                          </a:lnTo>
                          <a:lnTo>
                            <a:pt x="1843" y="322"/>
                          </a:lnTo>
                          <a:lnTo>
                            <a:pt x="1843" y="350"/>
                          </a:lnTo>
                          <a:lnTo>
                            <a:pt x="1836" y="375"/>
                          </a:lnTo>
                          <a:lnTo>
                            <a:pt x="1825" y="401"/>
                          </a:lnTo>
                          <a:lnTo>
                            <a:pt x="1809" y="423"/>
                          </a:lnTo>
                          <a:lnTo>
                            <a:pt x="1790" y="445"/>
                          </a:lnTo>
                          <a:lnTo>
                            <a:pt x="1767" y="466"/>
                          </a:lnTo>
                          <a:lnTo>
                            <a:pt x="1741" y="483"/>
                          </a:lnTo>
                          <a:lnTo>
                            <a:pt x="1711" y="499"/>
                          </a:lnTo>
                          <a:lnTo>
                            <a:pt x="1679" y="513"/>
                          </a:lnTo>
                          <a:lnTo>
                            <a:pt x="1645" y="526"/>
                          </a:lnTo>
                          <a:lnTo>
                            <a:pt x="1608" y="535"/>
                          </a:lnTo>
                          <a:lnTo>
                            <a:pt x="1570" y="545"/>
                          </a:lnTo>
                          <a:lnTo>
                            <a:pt x="1531" y="550"/>
                          </a:lnTo>
                          <a:lnTo>
                            <a:pt x="1491" y="554"/>
                          </a:lnTo>
                          <a:lnTo>
                            <a:pt x="1444" y="558"/>
                          </a:lnTo>
                          <a:lnTo>
                            <a:pt x="1398" y="556"/>
                          </a:lnTo>
                          <a:lnTo>
                            <a:pt x="1355" y="553"/>
                          </a:lnTo>
                          <a:lnTo>
                            <a:pt x="1314" y="548"/>
                          </a:lnTo>
                          <a:lnTo>
                            <a:pt x="1277" y="542"/>
                          </a:lnTo>
                          <a:lnTo>
                            <a:pt x="1242" y="534"/>
                          </a:lnTo>
                          <a:lnTo>
                            <a:pt x="1212" y="526"/>
                          </a:lnTo>
                          <a:lnTo>
                            <a:pt x="1187" y="518"/>
                          </a:lnTo>
                          <a:lnTo>
                            <a:pt x="1187" y="515"/>
                          </a:lnTo>
                          <a:lnTo>
                            <a:pt x="1223" y="551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9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724" y="0"/>
                      <a:ext cx="536" cy="621"/>
                    </a:xfrm>
                    <a:custGeom>
                      <a:avLst/>
                      <a:gdLst>
                        <a:gd name="T0" fmla="*/ 342 w 536"/>
                        <a:gd name="T1" fmla="*/ 503 h 532"/>
                        <a:gd name="T2" fmla="*/ 258 w 536"/>
                        <a:gd name="T3" fmla="*/ 532 h 532"/>
                        <a:gd name="T4" fmla="*/ 186 w 536"/>
                        <a:gd name="T5" fmla="*/ 521 h 532"/>
                        <a:gd name="T6" fmla="*/ 167 w 536"/>
                        <a:gd name="T7" fmla="*/ 497 h 532"/>
                        <a:gd name="T8" fmla="*/ 224 w 536"/>
                        <a:gd name="T9" fmla="*/ 484 h 532"/>
                        <a:gd name="T10" fmla="*/ 129 w 536"/>
                        <a:gd name="T11" fmla="*/ 446 h 532"/>
                        <a:gd name="T12" fmla="*/ 57 w 536"/>
                        <a:gd name="T13" fmla="*/ 392 h 532"/>
                        <a:gd name="T14" fmla="*/ 52 w 536"/>
                        <a:gd name="T15" fmla="*/ 351 h 532"/>
                        <a:gd name="T16" fmla="*/ 109 w 536"/>
                        <a:gd name="T17" fmla="*/ 353 h 532"/>
                        <a:gd name="T18" fmla="*/ 42 w 536"/>
                        <a:gd name="T19" fmla="*/ 294 h 532"/>
                        <a:gd name="T20" fmla="*/ 6 w 536"/>
                        <a:gd name="T21" fmla="*/ 225 h 532"/>
                        <a:gd name="T22" fmla="*/ 20 w 536"/>
                        <a:gd name="T23" fmla="*/ 194 h 532"/>
                        <a:gd name="T24" fmla="*/ 72 w 536"/>
                        <a:gd name="T25" fmla="*/ 210 h 532"/>
                        <a:gd name="T26" fmla="*/ 79 w 536"/>
                        <a:gd name="T27" fmla="*/ 126 h 532"/>
                        <a:gd name="T28" fmla="*/ 121 w 536"/>
                        <a:gd name="T29" fmla="*/ 38 h 532"/>
                        <a:gd name="T30" fmla="*/ 150 w 536"/>
                        <a:gd name="T31" fmla="*/ 11 h 532"/>
                        <a:gd name="T32" fmla="*/ 152 w 536"/>
                        <a:gd name="T33" fmla="*/ 42 h 532"/>
                        <a:gd name="T34" fmla="*/ 199 w 536"/>
                        <a:gd name="T35" fmla="*/ 90 h 532"/>
                        <a:gd name="T36" fmla="*/ 247 w 536"/>
                        <a:gd name="T37" fmla="*/ 141 h 532"/>
                        <a:gd name="T38" fmla="*/ 250 w 536"/>
                        <a:gd name="T39" fmla="*/ 79 h 532"/>
                        <a:gd name="T40" fmla="*/ 330 w 536"/>
                        <a:gd name="T41" fmla="*/ 125 h 532"/>
                        <a:gd name="T42" fmla="*/ 356 w 536"/>
                        <a:gd name="T43" fmla="*/ 177 h 532"/>
                        <a:gd name="T44" fmla="*/ 372 w 536"/>
                        <a:gd name="T45" fmla="*/ 137 h 532"/>
                        <a:gd name="T46" fmla="*/ 422 w 536"/>
                        <a:gd name="T47" fmla="*/ 174 h 532"/>
                        <a:gd name="T48" fmla="*/ 465 w 536"/>
                        <a:gd name="T49" fmla="*/ 231 h 532"/>
                        <a:gd name="T50" fmla="*/ 487 w 536"/>
                        <a:gd name="T51" fmla="*/ 263 h 532"/>
                        <a:gd name="T52" fmla="*/ 511 w 536"/>
                        <a:gd name="T53" fmla="*/ 228 h 532"/>
                        <a:gd name="T54" fmla="*/ 536 w 536"/>
                        <a:gd name="T55" fmla="*/ 358 h 532"/>
                        <a:gd name="T56" fmla="*/ 519 w 536"/>
                        <a:gd name="T57" fmla="*/ 416 h 532"/>
                        <a:gd name="T58" fmla="*/ 476 w 536"/>
                        <a:gd name="T59" fmla="*/ 453 h 532"/>
                        <a:gd name="T60" fmla="*/ 408 w 536"/>
                        <a:gd name="T61" fmla="*/ 456 h 532"/>
                        <a:gd name="T62" fmla="*/ 402 w 536"/>
                        <a:gd name="T63" fmla="*/ 429 h 532"/>
                        <a:gd name="T64" fmla="*/ 429 w 536"/>
                        <a:gd name="T65" fmla="*/ 377 h 532"/>
                        <a:gd name="T66" fmla="*/ 419 w 536"/>
                        <a:gd name="T67" fmla="*/ 313 h 532"/>
                        <a:gd name="T68" fmla="*/ 391 w 536"/>
                        <a:gd name="T69" fmla="*/ 392 h 532"/>
                        <a:gd name="T70" fmla="*/ 343 w 536"/>
                        <a:gd name="T71" fmla="*/ 411 h 532"/>
                        <a:gd name="T72" fmla="*/ 273 w 536"/>
                        <a:gd name="T73" fmla="*/ 335 h 532"/>
                        <a:gd name="T74" fmla="*/ 302 w 536"/>
                        <a:gd name="T75" fmla="*/ 304 h 532"/>
                        <a:gd name="T76" fmla="*/ 311 w 536"/>
                        <a:gd name="T77" fmla="*/ 255 h 532"/>
                        <a:gd name="T78" fmla="*/ 291 w 536"/>
                        <a:gd name="T79" fmla="*/ 277 h 532"/>
                        <a:gd name="T80" fmla="*/ 250 w 536"/>
                        <a:gd name="T81" fmla="*/ 285 h 532"/>
                        <a:gd name="T82" fmla="*/ 205 w 536"/>
                        <a:gd name="T83" fmla="*/ 234 h 532"/>
                        <a:gd name="T84" fmla="*/ 163 w 536"/>
                        <a:gd name="T85" fmla="*/ 167 h 532"/>
                        <a:gd name="T86" fmla="*/ 178 w 536"/>
                        <a:gd name="T87" fmla="*/ 229 h 532"/>
                        <a:gd name="T88" fmla="*/ 177 w 536"/>
                        <a:gd name="T89" fmla="*/ 256 h 532"/>
                        <a:gd name="T90" fmla="*/ 144 w 536"/>
                        <a:gd name="T91" fmla="*/ 247 h 532"/>
                        <a:gd name="T92" fmla="*/ 147 w 536"/>
                        <a:gd name="T93" fmla="*/ 269 h 532"/>
                        <a:gd name="T94" fmla="*/ 185 w 536"/>
                        <a:gd name="T95" fmla="*/ 289 h 532"/>
                        <a:gd name="T96" fmla="*/ 213 w 536"/>
                        <a:gd name="T97" fmla="*/ 299 h 532"/>
                        <a:gd name="T98" fmla="*/ 253 w 536"/>
                        <a:gd name="T99" fmla="*/ 369 h 532"/>
                        <a:gd name="T100" fmla="*/ 226 w 536"/>
                        <a:gd name="T101" fmla="*/ 386 h 532"/>
                        <a:gd name="T102" fmla="*/ 185 w 536"/>
                        <a:gd name="T103" fmla="*/ 383 h 532"/>
                        <a:gd name="T104" fmla="*/ 172 w 536"/>
                        <a:gd name="T105" fmla="*/ 380 h 532"/>
                        <a:gd name="T106" fmla="*/ 215 w 536"/>
                        <a:gd name="T107" fmla="*/ 416 h 532"/>
                        <a:gd name="T108" fmla="*/ 269 w 536"/>
                        <a:gd name="T109" fmla="*/ 424 h 532"/>
                        <a:gd name="T110" fmla="*/ 354 w 536"/>
                        <a:gd name="T111" fmla="*/ 464 h 532"/>
                        <a:gd name="T112" fmla="*/ 368 w 536"/>
                        <a:gd name="T113" fmla="*/ 472 h 5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</a:cxnLst>
                      <a:rect l="0" t="0" r="r" b="b"/>
                      <a:pathLst>
                        <a:path w="536" h="532">
                          <a:moveTo>
                            <a:pt x="368" y="475"/>
                          </a:moveTo>
                          <a:lnTo>
                            <a:pt x="359" y="489"/>
                          </a:lnTo>
                          <a:lnTo>
                            <a:pt x="342" y="503"/>
                          </a:lnTo>
                          <a:lnTo>
                            <a:pt x="319" y="516"/>
                          </a:lnTo>
                          <a:lnTo>
                            <a:pt x="291" y="525"/>
                          </a:lnTo>
                          <a:lnTo>
                            <a:pt x="258" y="532"/>
                          </a:lnTo>
                          <a:lnTo>
                            <a:pt x="223" y="530"/>
                          </a:lnTo>
                          <a:lnTo>
                            <a:pt x="205" y="527"/>
                          </a:lnTo>
                          <a:lnTo>
                            <a:pt x="186" y="521"/>
                          </a:lnTo>
                          <a:lnTo>
                            <a:pt x="167" y="511"/>
                          </a:lnTo>
                          <a:lnTo>
                            <a:pt x="148" y="500"/>
                          </a:lnTo>
                          <a:lnTo>
                            <a:pt x="167" y="497"/>
                          </a:lnTo>
                          <a:lnTo>
                            <a:pt x="186" y="495"/>
                          </a:lnTo>
                          <a:lnTo>
                            <a:pt x="205" y="491"/>
                          </a:lnTo>
                          <a:lnTo>
                            <a:pt x="224" y="484"/>
                          </a:lnTo>
                          <a:lnTo>
                            <a:pt x="191" y="473"/>
                          </a:lnTo>
                          <a:lnTo>
                            <a:pt x="159" y="461"/>
                          </a:lnTo>
                          <a:lnTo>
                            <a:pt x="129" y="446"/>
                          </a:lnTo>
                          <a:lnTo>
                            <a:pt x="101" y="429"/>
                          </a:lnTo>
                          <a:lnTo>
                            <a:pt x="76" y="411"/>
                          </a:lnTo>
                          <a:lnTo>
                            <a:pt x="57" y="392"/>
                          </a:lnTo>
                          <a:lnTo>
                            <a:pt x="41" y="372"/>
                          </a:lnTo>
                          <a:lnTo>
                            <a:pt x="33" y="353"/>
                          </a:lnTo>
                          <a:lnTo>
                            <a:pt x="52" y="351"/>
                          </a:lnTo>
                          <a:lnTo>
                            <a:pt x="71" y="351"/>
                          </a:lnTo>
                          <a:lnTo>
                            <a:pt x="90" y="350"/>
                          </a:lnTo>
                          <a:lnTo>
                            <a:pt x="109" y="353"/>
                          </a:lnTo>
                          <a:lnTo>
                            <a:pt x="83" y="335"/>
                          </a:lnTo>
                          <a:lnTo>
                            <a:pt x="61" y="316"/>
                          </a:lnTo>
                          <a:lnTo>
                            <a:pt x="42" y="294"/>
                          </a:lnTo>
                          <a:lnTo>
                            <a:pt x="26" y="270"/>
                          </a:lnTo>
                          <a:lnTo>
                            <a:pt x="14" y="247"/>
                          </a:lnTo>
                          <a:lnTo>
                            <a:pt x="6" y="225"/>
                          </a:lnTo>
                          <a:lnTo>
                            <a:pt x="1" y="206"/>
                          </a:lnTo>
                          <a:lnTo>
                            <a:pt x="0" y="188"/>
                          </a:lnTo>
                          <a:lnTo>
                            <a:pt x="20" y="194"/>
                          </a:lnTo>
                          <a:lnTo>
                            <a:pt x="39" y="198"/>
                          </a:lnTo>
                          <a:lnTo>
                            <a:pt x="55" y="202"/>
                          </a:lnTo>
                          <a:lnTo>
                            <a:pt x="72" y="210"/>
                          </a:lnTo>
                          <a:lnTo>
                            <a:pt x="68" y="187"/>
                          </a:lnTo>
                          <a:lnTo>
                            <a:pt x="71" y="158"/>
                          </a:lnTo>
                          <a:lnTo>
                            <a:pt x="79" y="126"/>
                          </a:lnTo>
                          <a:lnTo>
                            <a:pt x="90" y="96"/>
                          </a:lnTo>
                          <a:lnTo>
                            <a:pt x="104" y="66"/>
                          </a:lnTo>
                          <a:lnTo>
                            <a:pt x="121" y="38"/>
                          </a:lnTo>
                          <a:lnTo>
                            <a:pt x="137" y="15"/>
                          </a:lnTo>
                          <a:lnTo>
                            <a:pt x="155" y="0"/>
                          </a:lnTo>
                          <a:lnTo>
                            <a:pt x="150" y="11"/>
                          </a:lnTo>
                          <a:lnTo>
                            <a:pt x="147" y="22"/>
                          </a:lnTo>
                          <a:lnTo>
                            <a:pt x="148" y="33"/>
                          </a:lnTo>
                          <a:lnTo>
                            <a:pt x="152" y="42"/>
                          </a:lnTo>
                          <a:lnTo>
                            <a:pt x="163" y="58"/>
                          </a:lnTo>
                          <a:lnTo>
                            <a:pt x="180" y="76"/>
                          </a:lnTo>
                          <a:lnTo>
                            <a:pt x="199" y="90"/>
                          </a:lnTo>
                          <a:lnTo>
                            <a:pt x="220" y="106"/>
                          </a:lnTo>
                          <a:lnTo>
                            <a:pt x="235" y="122"/>
                          </a:lnTo>
                          <a:lnTo>
                            <a:pt x="247" y="141"/>
                          </a:lnTo>
                          <a:lnTo>
                            <a:pt x="250" y="128"/>
                          </a:lnTo>
                          <a:lnTo>
                            <a:pt x="251" y="112"/>
                          </a:lnTo>
                          <a:lnTo>
                            <a:pt x="250" y="79"/>
                          </a:lnTo>
                          <a:lnTo>
                            <a:pt x="281" y="95"/>
                          </a:lnTo>
                          <a:lnTo>
                            <a:pt x="315" y="114"/>
                          </a:lnTo>
                          <a:lnTo>
                            <a:pt x="330" y="125"/>
                          </a:lnTo>
                          <a:lnTo>
                            <a:pt x="342" y="139"/>
                          </a:lnTo>
                          <a:lnTo>
                            <a:pt x="351" y="156"/>
                          </a:lnTo>
                          <a:lnTo>
                            <a:pt x="356" y="177"/>
                          </a:lnTo>
                          <a:lnTo>
                            <a:pt x="364" y="167"/>
                          </a:lnTo>
                          <a:lnTo>
                            <a:pt x="367" y="156"/>
                          </a:lnTo>
                          <a:lnTo>
                            <a:pt x="372" y="137"/>
                          </a:lnTo>
                          <a:lnTo>
                            <a:pt x="387" y="147"/>
                          </a:lnTo>
                          <a:lnTo>
                            <a:pt x="405" y="160"/>
                          </a:lnTo>
                          <a:lnTo>
                            <a:pt x="422" y="174"/>
                          </a:lnTo>
                          <a:lnTo>
                            <a:pt x="440" y="190"/>
                          </a:lnTo>
                          <a:lnTo>
                            <a:pt x="454" y="209"/>
                          </a:lnTo>
                          <a:lnTo>
                            <a:pt x="465" y="231"/>
                          </a:lnTo>
                          <a:lnTo>
                            <a:pt x="473" y="255"/>
                          </a:lnTo>
                          <a:lnTo>
                            <a:pt x="474" y="280"/>
                          </a:lnTo>
                          <a:lnTo>
                            <a:pt x="487" y="263"/>
                          </a:lnTo>
                          <a:lnTo>
                            <a:pt x="498" y="248"/>
                          </a:lnTo>
                          <a:lnTo>
                            <a:pt x="506" y="237"/>
                          </a:lnTo>
                          <a:lnTo>
                            <a:pt x="511" y="228"/>
                          </a:lnTo>
                          <a:lnTo>
                            <a:pt x="527" y="269"/>
                          </a:lnTo>
                          <a:lnTo>
                            <a:pt x="536" y="313"/>
                          </a:lnTo>
                          <a:lnTo>
                            <a:pt x="536" y="358"/>
                          </a:lnTo>
                          <a:lnTo>
                            <a:pt x="533" y="378"/>
                          </a:lnTo>
                          <a:lnTo>
                            <a:pt x="527" y="399"/>
                          </a:lnTo>
                          <a:lnTo>
                            <a:pt x="519" y="416"/>
                          </a:lnTo>
                          <a:lnTo>
                            <a:pt x="508" y="432"/>
                          </a:lnTo>
                          <a:lnTo>
                            <a:pt x="493" y="443"/>
                          </a:lnTo>
                          <a:lnTo>
                            <a:pt x="476" y="453"/>
                          </a:lnTo>
                          <a:lnTo>
                            <a:pt x="457" y="459"/>
                          </a:lnTo>
                          <a:lnTo>
                            <a:pt x="435" y="461"/>
                          </a:lnTo>
                          <a:lnTo>
                            <a:pt x="408" y="456"/>
                          </a:lnTo>
                          <a:lnTo>
                            <a:pt x="380" y="448"/>
                          </a:lnTo>
                          <a:lnTo>
                            <a:pt x="391" y="440"/>
                          </a:lnTo>
                          <a:lnTo>
                            <a:pt x="402" y="429"/>
                          </a:lnTo>
                          <a:lnTo>
                            <a:pt x="413" y="415"/>
                          </a:lnTo>
                          <a:lnTo>
                            <a:pt x="422" y="397"/>
                          </a:lnTo>
                          <a:lnTo>
                            <a:pt x="429" y="377"/>
                          </a:lnTo>
                          <a:lnTo>
                            <a:pt x="432" y="356"/>
                          </a:lnTo>
                          <a:lnTo>
                            <a:pt x="429" y="334"/>
                          </a:lnTo>
                          <a:lnTo>
                            <a:pt x="419" y="313"/>
                          </a:lnTo>
                          <a:lnTo>
                            <a:pt x="413" y="345"/>
                          </a:lnTo>
                          <a:lnTo>
                            <a:pt x="400" y="378"/>
                          </a:lnTo>
                          <a:lnTo>
                            <a:pt x="391" y="392"/>
                          </a:lnTo>
                          <a:lnTo>
                            <a:pt x="378" y="404"/>
                          </a:lnTo>
                          <a:lnTo>
                            <a:pt x="362" y="410"/>
                          </a:lnTo>
                          <a:lnTo>
                            <a:pt x="343" y="411"/>
                          </a:lnTo>
                          <a:lnTo>
                            <a:pt x="304" y="372"/>
                          </a:lnTo>
                          <a:lnTo>
                            <a:pt x="286" y="353"/>
                          </a:lnTo>
                          <a:lnTo>
                            <a:pt x="273" y="335"/>
                          </a:lnTo>
                          <a:lnTo>
                            <a:pt x="289" y="324"/>
                          </a:lnTo>
                          <a:lnTo>
                            <a:pt x="296" y="315"/>
                          </a:lnTo>
                          <a:lnTo>
                            <a:pt x="302" y="304"/>
                          </a:lnTo>
                          <a:lnTo>
                            <a:pt x="308" y="289"/>
                          </a:lnTo>
                          <a:lnTo>
                            <a:pt x="311" y="274"/>
                          </a:lnTo>
                          <a:lnTo>
                            <a:pt x="311" y="255"/>
                          </a:lnTo>
                          <a:lnTo>
                            <a:pt x="310" y="234"/>
                          </a:lnTo>
                          <a:lnTo>
                            <a:pt x="302" y="258"/>
                          </a:lnTo>
                          <a:lnTo>
                            <a:pt x="291" y="277"/>
                          </a:lnTo>
                          <a:lnTo>
                            <a:pt x="280" y="289"/>
                          </a:lnTo>
                          <a:lnTo>
                            <a:pt x="267" y="296"/>
                          </a:lnTo>
                          <a:lnTo>
                            <a:pt x="250" y="285"/>
                          </a:lnTo>
                          <a:lnTo>
                            <a:pt x="232" y="270"/>
                          </a:lnTo>
                          <a:lnTo>
                            <a:pt x="218" y="253"/>
                          </a:lnTo>
                          <a:lnTo>
                            <a:pt x="205" y="234"/>
                          </a:lnTo>
                          <a:lnTo>
                            <a:pt x="182" y="193"/>
                          </a:lnTo>
                          <a:lnTo>
                            <a:pt x="161" y="148"/>
                          </a:lnTo>
                          <a:lnTo>
                            <a:pt x="163" y="167"/>
                          </a:lnTo>
                          <a:lnTo>
                            <a:pt x="164" y="183"/>
                          </a:lnTo>
                          <a:lnTo>
                            <a:pt x="171" y="210"/>
                          </a:lnTo>
                          <a:lnTo>
                            <a:pt x="178" y="229"/>
                          </a:lnTo>
                          <a:lnTo>
                            <a:pt x="188" y="247"/>
                          </a:lnTo>
                          <a:lnTo>
                            <a:pt x="183" y="253"/>
                          </a:lnTo>
                          <a:lnTo>
                            <a:pt x="177" y="256"/>
                          </a:lnTo>
                          <a:lnTo>
                            <a:pt x="169" y="256"/>
                          </a:lnTo>
                          <a:lnTo>
                            <a:pt x="161" y="255"/>
                          </a:lnTo>
                          <a:lnTo>
                            <a:pt x="144" y="247"/>
                          </a:lnTo>
                          <a:lnTo>
                            <a:pt x="128" y="240"/>
                          </a:lnTo>
                          <a:lnTo>
                            <a:pt x="136" y="256"/>
                          </a:lnTo>
                          <a:lnTo>
                            <a:pt x="147" y="269"/>
                          </a:lnTo>
                          <a:lnTo>
                            <a:pt x="159" y="278"/>
                          </a:lnTo>
                          <a:lnTo>
                            <a:pt x="172" y="285"/>
                          </a:lnTo>
                          <a:lnTo>
                            <a:pt x="185" y="289"/>
                          </a:lnTo>
                          <a:lnTo>
                            <a:pt x="197" y="293"/>
                          </a:lnTo>
                          <a:lnTo>
                            <a:pt x="207" y="296"/>
                          </a:lnTo>
                          <a:lnTo>
                            <a:pt x="213" y="299"/>
                          </a:lnTo>
                          <a:lnTo>
                            <a:pt x="231" y="331"/>
                          </a:lnTo>
                          <a:lnTo>
                            <a:pt x="240" y="348"/>
                          </a:lnTo>
                          <a:lnTo>
                            <a:pt x="253" y="369"/>
                          </a:lnTo>
                          <a:lnTo>
                            <a:pt x="247" y="377"/>
                          </a:lnTo>
                          <a:lnTo>
                            <a:pt x="237" y="383"/>
                          </a:lnTo>
                          <a:lnTo>
                            <a:pt x="226" y="386"/>
                          </a:lnTo>
                          <a:lnTo>
                            <a:pt x="212" y="389"/>
                          </a:lnTo>
                          <a:lnTo>
                            <a:pt x="197" y="388"/>
                          </a:lnTo>
                          <a:lnTo>
                            <a:pt x="185" y="383"/>
                          </a:lnTo>
                          <a:lnTo>
                            <a:pt x="172" y="377"/>
                          </a:lnTo>
                          <a:lnTo>
                            <a:pt x="164" y="365"/>
                          </a:lnTo>
                          <a:lnTo>
                            <a:pt x="172" y="380"/>
                          </a:lnTo>
                          <a:lnTo>
                            <a:pt x="185" y="392"/>
                          </a:lnTo>
                          <a:lnTo>
                            <a:pt x="199" y="405"/>
                          </a:lnTo>
                          <a:lnTo>
                            <a:pt x="215" y="416"/>
                          </a:lnTo>
                          <a:lnTo>
                            <a:pt x="232" y="423"/>
                          </a:lnTo>
                          <a:lnTo>
                            <a:pt x="250" y="426"/>
                          </a:lnTo>
                          <a:lnTo>
                            <a:pt x="269" y="424"/>
                          </a:lnTo>
                          <a:lnTo>
                            <a:pt x="286" y="418"/>
                          </a:lnTo>
                          <a:lnTo>
                            <a:pt x="332" y="449"/>
                          </a:lnTo>
                          <a:lnTo>
                            <a:pt x="354" y="464"/>
                          </a:lnTo>
                          <a:lnTo>
                            <a:pt x="362" y="470"/>
                          </a:lnTo>
                          <a:lnTo>
                            <a:pt x="368" y="475"/>
                          </a:lnTo>
                          <a:lnTo>
                            <a:pt x="368" y="472"/>
                          </a:lnTo>
                          <a:lnTo>
                            <a:pt x="368" y="47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0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0" y="72"/>
                      <a:ext cx="557" cy="751"/>
                    </a:xfrm>
                    <a:custGeom>
                      <a:avLst/>
                      <a:gdLst>
                        <a:gd name="T0" fmla="*/ 112 w 557"/>
                        <a:gd name="T1" fmla="*/ 36 h 643"/>
                        <a:gd name="T2" fmla="*/ 53 w 557"/>
                        <a:gd name="T3" fmla="*/ 107 h 643"/>
                        <a:gd name="T4" fmla="*/ 49 w 557"/>
                        <a:gd name="T5" fmla="*/ 193 h 643"/>
                        <a:gd name="T6" fmla="*/ 19 w 557"/>
                        <a:gd name="T7" fmla="*/ 204 h 643"/>
                        <a:gd name="T8" fmla="*/ 3 w 557"/>
                        <a:gd name="T9" fmla="*/ 236 h 643"/>
                        <a:gd name="T10" fmla="*/ 20 w 557"/>
                        <a:gd name="T11" fmla="*/ 321 h 643"/>
                        <a:gd name="T12" fmla="*/ 72 w 557"/>
                        <a:gd name="T13" fmla="*/ 396 h 643"/>
                        <a:gd name="T14" fmla="*/ 12 w 557"/>
                        <a:gd name="T15" fmla="*/ 394 h 643"/>
                        <a:gd name="T16" fmla="*/ 26 w 557"/>
                        <a:gd name="T17" fmla="*/ 437 h 643"/>
                        <a:gd name="T18" fmla="*/ 98 w 557"/>
                        <a:gd name="T19" fmla="*/ 537 h 643"/>
                        <a:gd name="T20" fmla="*/ 148 w 557"/>
                        <a:gd name="T21" fmla="*/ 576 h 643"/>
                        <a:gd name="T22" fmla="*/ 112 w 557"/>
                        <a:gd name="T23" fmla="*/ 597 h 643"/>
                        <a:gd name="T24" fmla="*/ 196 w 557"/>
                        <a:gd name="T25" fmla="*/ 624 h 643"/>
                        <a:gd name="T26" fmla="*/ 313 w 557"/>
                        <a:gd name="T27" fmla="*/ 643 h 643"/>
                        <a:gd name="T28" fmla="*/ 370 w 557"/>
                        <a:gd name="T29" fmla="*/ 622 h 643"/>
                        <a:gd name="T30" fmla="*/ 400 w 557"/>
                        <a:gd name="T31" fmla="*/ 563 h 643"/>
                        <a:gd name="T32" fmla="*/ 362 w 557"/>
                        <a:gd name="T33" fmla="*/ 514 h 643"/>
                        <a:gd name="T34" fmla="*/ 304 w 557"/>
                        <a:gd name="T35" fmla="*/ 533 h 643"/>
                        <a:gd name="T36" fmla="*/ 239 w 557"/>
                        <a:gd name="T37" fmla="*/ 527 h 643"/>
                        <a:gd name="T38" fmla="*/ 231 w 557"/>
                        <a:gd name="T39" fmla="*/ 508 h 643"/>
                        <a:gd name="T40" fmla="*/ 288 w 557"/>
                        <a:gd name="T41" fmla="*/ 489 h 643"/>
                        <a:gd name="T42" fmla="*/ 332 w 557"/>
                        <a:gd name="T43" fmla="*/ 468 h 643"/>
                        <a:gd name="T44" fmla="*/ 253 w 557"/>
                        <a:gd name="T45" fmla="*/ 408 h 643"/>
                        <a:gd name="T46" fmla="*/ 205 w 557"/>
                        <a:gd name="T47" fmla="*/ 397 h 643"/>
                        <a:gd name="T48" fmla="*/ 155 w 557"/>
                        <a:gd name="T49" fmla="*/ 381 h 643"/>
                        <a:gd name="T50" fmla="*/ 104 w 557"/>
                        <a:gd name="T51" fmla="*/ 335 h 643"/>
                        <a:gd name="T52" fmla="*/ 174 w 557"/>
                        <a:gd name="T53" fmla="*/ 354 h 643"/>
                        <a:gd name="T54" fmla="*/ 171 w 557"/>
                        <a:gd name="T55" fmla="*/ 313 h 643"/>
                        <a:gd name="T56" fmla="*/ 131 w 557"/>
                        <a:gd name="T57" fmla="*/ 231 h 643"/>
                        <a:gd name="T58" fmla="*/ 115 w 557"/>
                        <a:gd name="T59" fmla="*/ 155 h 643"/>
                        <a:gd name="T60" fmla="*/ 166 w 557"/>
                        <a:gd name="T61" fmla="*/ 251 h 643"/>
                        <a:gd name="T62" fmla="*/ 218 w 557"/>
                        <a:gd name="T63" fmla="*/ 343 h 643"/>
                        <a:gd name="T64" fmla="*/ 256 w 557"/>
                        <a:gd name="T65" fmla="*/ 372 h 643"/>
                        <a:gd name="T66" fmla="*/ 302 w 557"/>
                        <a:gd name="T67" fmla="*/ 289 h 643"/>
                        <a:gd name="T68" fmla="*/ 299 w 557"/>
                        <a:gd name="T69" fmla="*/ 361 h 643"/>
                        <a:gd name="T70" fmla="*/ 283 w 557"/>
                        <a:gd name="T71" fmla="*/ 392 h 643"/>
                        <a:gd name="T72" fmla="*/ 368 w 557"/>
                        <a:gd name="T73" fmla="*/ 454 h 643"/>
                        <a:gd name="T74" fmla="*/ 419 w 557"/>
                        <a:gd name="T75" fmla="*/ 370 h 643"/>
                        <a:gd name="T76" fmla="*/ 427 w 557"/>
                        <a:gd name="T77" fmla="*/ 367 h 643"/>
                        <a:gd name="T78" fmla="*/ 416 w 557"/>
                        <a:gd name="T79" fmla="*/ 448 h 643"/>
                        <a:gd name="T80" fmla="*/ 402 w 557"/>
                        <a:gd name="T81" fmla="*/ 484 h 643"/>
                        <a:gd name="T82" fmla="*/ 460 w 557"/>
                        <a:gd name="T83" fmla="*/ 511 h 643"/>
                        <a:gd name="T84" fmla="*/ 508 w 557"/>
                        <a:gd name="T85" fmla="*/ 518 h 643"/>
                        <a:gd name="T86" fmla="*/ 546 w 557"/>
                        <a:gd name="T87" fmla="*/ 486 h 643"/>
                        <a:gd name="T88" fmla="*/ 554 w 557"/>
                        <a:gd name="T89" fmla="*/ 391 h 643"/>
                        <a:gd name="T90" fmla="*/ 522 w 557"/>
                        <a:gd name="T91" fmla="*/ 294 h 643"/>
                        <a:gd name="T92" fmla="*/ 475 w 557"/>
                        <a:gd name="T93" fmla="*/ 313 h 643"/>
                        <a:gd name="T94" fmla="*/ 437 w 557"/>
                        <a:gd name="T95" fmla="*/ 220 h 643"/>
                        <a:gd name="T96" fmla="*/ 394 w 557"/>
                        <a:gd name="T97" fmla="*/ 163 h 643"/>
                        <a:gd name="T98" fmla="*/ 368 w 557"/>
                        <a:gd name="T99" fmla="*/ 190 h 643"/>
                        <a:gd name="T100" fmla="*/ 332 w 557"/>
                        <a:gd name="T101" fmla="*/ 194 h 643"/>
                        <a:gd name="T102" fmla="*/ 280 w 557"/>
                        <a:gd name="T103" fmla="*/ 145 h 643"/>
                        <a:gd name="T104" fmla="*/ 253 w 557"/>
                        <a:gd name="T105" fmla="*/ 118 h 643"/>
                        <a:gd name="T106" fmla="*/ 234 w 557"/>
                        <a:gd name="T107" fmla="*/ 99 h 643"/>
                        <a:gd name="T108" fmla="*/ 212 w 557"/>
                        <a:gd name="T109" fmla="*/ 131 h 643"/>
                        <a:gd name="T110" fmla="*/ 185 w 557"/>
                        <a:gd name="T111" fmla="*/ 126 h 643"/>
                        <a:gd name="T112" fmla="*/ 159 w 557"/>
                        <a:gd name="T113" fmla="*/ 80 h 643"/>
                        <a:gd name="T114" fmla="*/ 167 w 557"/>
                        <a:gd name="T115" fmla="*/ 3 h 6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</a:cxnLst>
                      <a:rect l="0" t="0" r="r" b="b"/>
                      <a:pathLst>
                        <a:path w="557" h="643">
                          <a:moveTo>
                            <a:pt x="167" y="3"/>
                          </a:moveTo>
                          <a:lnTo>
                            <a:pt x="139" y="17"/>
                          </a:lnTo>
                          <a:lnTo>
                            <a:pt x="112" y="36"/>
                          </a:lnTo>
                          <a:lnTo>
                            <a:pt x="87" y="57"/>
                          </a:lnTo>
                          <a:lnTo>
                            <a:pt x="68" y="80"/>
                          </a:lnTo>
                          <a:lnTo>
                            <a:pt x="53" y="107"/>
                          </a:lnTo>
                          <a:lnTo>
                            <a:pt x="45" y="139"/>
                          </a:lnTo>
                          <a:lnTo>
                            <a:pt x="45" y="174"/>
                          </a:lnTo>
                          <a:lnTo>
                            <a:pt x="49" y="193"/>
                          </a:lnTo>
                          <a:lnTo>
                            <a:pt x="55" y="213"/>
                          </a:lnTo>
                          <a:lnTo>
                            <a:pt x="34" y="210"/>
                          </a:lnTo>
                          <a:lnTo>
                            <a:pt x="19" y="204"/>
                          </a:lnTo>
                          <a:lnTo>
                            <a:pt x="9" y="196"/>
                          </a:lnTo>
                          <a:lnTo>
                            <a:pt x="3" y="185"/>
                          </a:lnTo>
                          <a:lnTo>
                            <a:pt x="3" y="236"/>
                          </a:lnTo>
                          <a:lnTo>
                            <a:pt x="6" y="264"/>
                          </a:lnTo>
                          <a:lnTo>
                            <a:pt x="12" y="293"/>
                          </a:lnTo>
                          <a:lnTo>
                            <a:pt x="20" y="321"/>
                          </a:lnTo>
                          <a:lnTo>
                            <a:pt x="33" y="348"/>
                          </a:lnTo>
                          <a:lnTo>
                            <a:pt x="50" y="373"/>
                          </a:lnTo>
                          <a:lnTo>
                            <a:pt x="72" y="396"/>
                          </a:lnTo>
                          <a:lnTo>
                            <a:pt x="49" y="400"/>
                          </a:lnTo>
                          <a:lnTo>
                            <a:pt x="30" y="400"/>
                          </a:lnTo>
                          <a:lnTo>
                            <a:pt x="12" y="394"/>
                          </a:lnTo>
                          <a:lnTo>
                            <a:pt x="0" y="383"/>
                          </a:lnTo>
                          <a:lnTo>
                            <a:pt x="12" y="410"/>
                          </a:lnTo>
                          <a:lnTo>
                            <a:pt x="26" y="437"/>
                          </a:lnTo>
                          <a:lnTo>
                            <a:pt x="57" y="492"/>
                          </a:lnTo>
                          <a:lnTo>
                            <a:pt x="76" y="516"/>
                          </a:lnTo>
                          <a:lnTo>
                            <a:pt x="98" y="537"/>
                          </a:lnTo>
                          <a:lnTo>
                            <a:pt x="125" y="552"/>
                          </a:lnTo>
                          <a:lnTo>
                            <a:pt x="158" y="563"/>
                          </a:lnTo>
                          <a:lnTo>
                            <a:pt x="148" y="576"/>
                          </a:lnTo>
                          <a:lnTo>
                            <a:pt x="136" y="587"/>
                          </a:lnTo>
                          <a:lnTo>
                            <a:pt x="123" y="594"/>
                          </a:lnTo>
                          <a:lnTo>
                            <a:pt x="112" y="597"/>
                          </a:lnTo>
                          <a:lnTo>
                            <a:pt x="131" y="603"/>
                          </a:lnTo>
                          <a:lnTo>
                            <a:pt x="152" y="609"/>
                          </a:lnTo>
                          <a:lnTo>
                            <a:pt x="196" y="624"/>
                          </a:lnTo>
                          <a:lnTo>
                            <a:pt x="243" y="636"/>
                          </a:lnTo>
                          <a:lnTo>
                            <a:pt x="291" y="643"/>
                          </a:lnTo>
                          <a:lnTo>
                            <a:pt x="313" y="643"/>
                          </a:lnTo>
                          <a:lnTo>
                            <a:pt x="334" y="639"/>
                          </a:lnTo>
                          <a:lnTo>
                            <a:pt x="353" y="633"/>
                          </a:lnTo>
                          <a:lnTo>
                            <a:pt x="370" y="622"/>
                          </a:lnTo>
                          <a:lnTo>
                            <a:pt x="383" y="608"/>
                          </a:lnTo>
                          <a:lnTo>
                            <a:pt x="394" y="589"/>
                          </a:lnTo>
                          <a:lnTo>
                            <a:pt x="400" y="563"/>
                          </a:lnTo>
                          <a:lnTo>
                            <a:pt x="402" y="533"/>
                          </a:lnTo>
                          <a:lnTo>
                            <a:pt x="383" y="524"/>
                          </a:lnTo>
                          <a:lnTo>
                            <a:pt x="362" y="514"/>
                          </a:lnTo>
                          <a:lnTo>
                            <a:pt x="345" y="524"/>
                          </a:lnTo>
                          <a:lnTo>
                            <a:pt x="324" y="530"/>
                          </a:lnTo>
                          <a:lnTo>
                            <a:pt x="304" y="533"/>
                          </a:lnTo>
                          <a:lnTo>
                            <a:pt x="281" y="533"/>
                          </a:lnTo>
                          <a:lnTo>
                            <a:pt x="259" y="530"/>
                          </a:lnTo>
                          <a:lnTo>
                            <a:pt x="239" y="527"/>
                          </a:lnTo>
                          <a:lnTo>
                            <a:pt x="220" y="521"/>
                          </a:lnTo>
                          <a:lnTo>
                            <a:pt x="204" y="514"/>
                          </a:lnTo>
                          <a:lnTo>
                            <a:pt x="231" y="508"/>
                          </a:lnTo>
                          <a:lnTo>
                            <a:pt x="253" y="502"/>
                          </a:lnTo>
                          <a:lnTo>
                            <a:pt x="272" y="495"/>
                          </a:lnTo>
                          <a:lnTo>
                            <a:pt x="288" y="489"/>
                          </a:lnTo>
                          <a:lnTo>
                            <a:pt x="313" y="478"/>
                          </a:lnTo>
                          <a:lnTo>
                            <a:pt x="323" y="473"/>
                          </a:lnTo>
                          <a:lnTo>
                            <a:pt x="332" y="468"/>
                          </a:lnTo>
                          <a:lnTo>
                            <a:pt x="302" y="448"/>
                          </a:lnTo>
                          <a:lnTo>
                            <a:pt x="275" y="427"/>
                          </a:lnTo>
                          <a:lnTo>
                            <a:pt x="253" y="408"/>
                          </a:lnTo>
                          <a:lnTo>
                            <a:pt x="234" y="396"/>
                          </a:lnTo>
                          <a:lnTo>
                            <a:pt x="221" y="397"/>
                          </a:lnTo>
                          <a:lnTo>
                            <a:pt x="205" y="397"/>
                          </a:lnTo>
                          <a:lnTo>
                            <a:pt x="190" y="394"/>
                          </a:lnTo>
                          <a:lnTo>
                            <a:pt x="172" y="389"/>
                          </a:lnTo>
                          <a:lnTo>
                            <a:pt x="155" y="381"/>
                          </a:lnTo>
                          <a:lnTo>
                            <a:pt x="137" y="370"/>
                          </a:lnTo>
                          <a:lnTo>
                            <a:pt x="120" y="354"/>
                          </a:lnTo>
                          <a:lnTo>
                            <a:pt x="104" y="335"/>
                          </a:lnTo>
                          <a:lnTo>
                            <a:pt x="131" y="346"/>
                          </a:lnTo>
                          <a:lnTo>
                            <a:pt x="155" y="351"/>
                          </a:lnTo>
                          <a:lnTo>
                            <a:pt x="174" y="354"/>
                          </a:lnTo>
                          <a:lnTo>
                            <a:pt x="194" y="353"/>
                          </a:lnTo>
                          <a:lnTo>
                            <a:pt x="183" y="335"/>
                          </a:lnTo>
                          <a:lnTo>
                            <a:pt x="171" y="313"/>
                          </a:lnTo>
                          <a:lnTo>
                            <a:pt x="156" y="288"/>
                          </a:lnTo>
                          <a:lnTo>
                            <a:pt x="144" y="259"/>
                          </a:lnTo>
                          <a:lnTo>
                            <a:pt x="131" y="231"/>
                          </a:lnTo>
                          <a:lnTo>
                            <a:pt x="123" y="202"/>
                          </a:lnTo>
                          <a:lnTo>
                            <a:pt x="117" y="177"/>
                          </a:lnTo>
                          <a:lnTo>
                            <a:pt x="115" y="155"/>
                          </a:lnTo>
                          <a:lnTo>
                            <a:pt x="133" y="185"/>
                          </a:lnTo>
                          <a:lnTo>
                            <a:pt x="150" y="218"/>
                          </a:lnTo>
                          <a:lnTo>
                            <a:pt x="166" y="251"/>
                          </a:lnTo>
                          <a:lnTo>
                            <a:pt x="183" y="286"/>
                          </a:lnTo>
                          <a:lnTo>
                            <a:pt x="201" y="316"/>
                          </a:lnTo>
                          <a:lnTo>
                            <a:pt x="218" y="343"/>
                          </a:lnTo>
                          <a:lnTo>
                            <a:pt x="237" y="362"/>
                          </a:lnTo>
                          <a:lnTo>
                            <a:pt x="247" y="369"/>
                          </a:lnTo>
                          <a:lnTo>
                            <a:pt x="256" y="372"/>
                          </a:lnTo>
                          <a:lnTo>
                            <a:pt x="272" y="353"/>
                          </a:lnTo>
                          <a:lnTo>
                            <a:pt x="285" y="331"/>
                          </a:lnTo>
                          <a:lnTo>
                            <a:pt x="302" y="289"/>
                          </a:lnTo>
                          <a:lnTo>
                            <a:pt x="302" y="332"/>
                          </a:lnTo>
                          <a:lnTo>
                            <a:pt x="300" y="348"/>
                          </a:lnTo>
                          <a:lnTo>
                            <a:pt x="299" y="361"/>
                          </a:lnTo>
                          <a:lnTo>
                            <a:pt x="296" y="372"/>
                          </a:lnTo>
                          <a:lnTo>
                            <a:pt x="292" y="380"/>
                          </a:lnTo>
                          <a:lnTo>
                            <a:pt x="283" y="392"/>
                          </a:lnTo>
                          <a:lnTo>
                            <a:pt x="324" y="424"/>
                          </a:lnTo>
                          <a:lnTo>
                            <a:pt x="346" y="440"/>
                          </a:lnTo>
                          <a:lnTo>
                            <a:pt x="368" y="454"/>
                          </a:lnTo>
                          <a:lnTo>
                            <a:pt x="387" y="430"/>
                          </a:lnTo>
                          <a:lnTo>
                            <a:pt x="405" y="400"/>
                          </a:lnTo>
                          <a:lnTo>
                            <a:pt x="419" y="370"/>
                          </a:lnTo>
                          <a:lnTo>
                            <a:pt x="422" y="358"/>
                          </a:lnTo>
                          <a:lnTo>
                            <a:pt x="424" y="346"/>
                          </a:lnTo>
                          <a:lnTo>
                            <a:pt x="427" y="367"/>
                          </a:lnTo>
                          <a:lnTo>
                            <a:pt x="427" y="388"/>
                          </a:lnTo>
                          <a:lnTo>
                            <a:pt x="422" y="429"/>
                          </a:lnTo>
                          <a:lnTo>
                            <a:pt x="416" y="448"/>
                          </a:lnTo>
                          <a:lnTo>
                            <a:pt x="411" y="464"/>
                          </a:lnTo>
                          <a:lnTo>
                            <a:pt x="406" y="476"/>
                          </a:lnTo>
                          <a:lnTo>
                            <a:pt x="402" y="484"/>
                          </a:lnTo>
                          <a:lnTo>
                            <a:pt x="422" y="495"/>
                          </a:lnTo>
                          <a:lnTo>
                            <a:pt x="441" y="505"/>
                          </a:lnTo>
                          <a:lnTo>
                            <a:pt x="460" y="511"/>
                          </a:lnTo>
                          <a:lnTo>
                            <a:pt x="478" y="514"/>
                          </a:lnTo>
                          <a:lnTo>
                            <a:pt x="494" y="518"/>
                          </a:lnTo>
                          <a:lnTo>
                            <a:pt x="508" y="518"/>
                          </a:lnTo>
                          <a:lnTo>
                            <a:pt x="520" y="514"/>
                          </a:lnTo>
                          <a:lnTo>
                            <a:pt x="533" y="511"/>
                          </a:lnTo>
                          <a:lnTo>
                            <a:pt x="546" y="486"/>
                          </a:lnTo>
                          <a:lnTo>
                            <a:pt x="554" y="456"/>
                          </a:lnTo>
                          <a:lnTo>
                            <a:pt x="557" y="424"/>
                          </a:lnTo>
                          <a:lnTo>
                            <a:pt x="554" y="391"/>
                          </a:lnTo>
                          <a:lnTo>
                            <a:pt x="547" y="358"/>
                          </a:lnTo>
                          <a:lnTo>
                            <a:pt x="536" y="326"/>
                          </a:lnTo>
                          <a:lnTo>
                            <a:pt x="522" y="294"/>
                          </a:lnTo>
                          <a:lnTo>
                            <a:pt x="503" y="267"/>
                          </a:lnTo>
                          <a:lnTo>
                            <a:pt x="490" y="289"/>
                          </a:lnTo>
                          <a:lnTo>
                            <a:pt x="475" y="313"/>
                          </a:lnTo>
                          <a:lnTo>
                            <a:pt x="470" y="293"/>
                          </a:lnTo>
                          <a:lnTo>
                            <a:pt x="462" y="269"/>
                          </a:lnTo>
                          <a:lnTo>
                            <a:pt x="437" y="220"/>
                          </a:lnTo>
                          <a:lnTo>
                            <a:pt x="422" y="196"/>
                          </a:lnTo>
                          <a:lnTo>
                            <a:pt x="408" y="177"/>
                          </a:lnTo>
                          <a:lnTo>
                            <a:pt x="394" y="163"/>
                          </a:lnTo>
                          <a:lnTo>
                            <a:pt x="381" y="155"/>
                          </a:lnTo>
                          <a:lnTo>
                            <a:pt x="376" y="171"/>
                          </a:lnTo>
                          <a:lnTo>
                            <a:pt x="368" y="190"/>
                          </a:lnTo>
                          <a:lnTo>
                            <a:pt x="359" y="209"/>
                          </a:lnTo>
                          <a:lnTo>
                            <a:pt x="353" y="224"/>
                          </a:lnTo>
                          <a:lnTo>
                            <a:pt x="332" y="194"/>
                          </a:lnTo>
                          <a:lnTo>
                            <a:pt x="310" y="169"/>
                          </a:lnTo>
                          <a:lnTo>
                            <a:pt x="289" y="152"/>
                          </a:lnTo>
                          <a:lnTo>
                            <a:pt x="280" y="145"/>
                          </a:lnTo>
                          <a:lnTo>
                            <a:pt x="273" y="142"/>
                          </a:lnTo>
                          <a:lnTo>
                            <a:pt x="262" y="133"/>
                          </a:lnTo>
                          <a:lnTo>
                            <a:pt x="253" y="118"/>
                          </a:lnTo>
                          <a:lnTo>
                            <a:pt x="248" y="99"/>
                          </a:lnTo>
                          <a:lnTo>
                            <a:pt x="247" y="79"/>
                          </a:lnTo>
                          <a:lnTo>
                            <a:pt x="234" y="99"/>
                          </a:lnTo>
                          <a:lnTo>
                            <a:pt x="226" y="107"/>
                          </a:lnTo>
                          <a:lnTo>
                            <a:pt x="220" y="115"/>
                          </a:lnTo>
                          <a:lnTo>
                            <a:pt x="212" y="131"/>
                          </a:lnTo>
                          <a:lnTo>
                            <a:pt x="209" y="141"/>
                          </a:lnTo>
                          <a:lnTo>
                            <a:pt x="210" y="152"/>
                          </a:lnTo>
                          <a:lnTo>
                            <a:pt x="185" y="126"/>
                          </a:lnTo>
                          <a:lnTo>
                            <a:pt x="174" y="112"/>
                          </a:lnTo>
                          <a:lnTo>
                            <a:pt x="166" y="98"/>
                          </a:lnTo>
                          <a:lnTo>
                            <a:pt x="159" y="80"/>
                          </a:lnTo>
                          <a:lnTo>
                            <a:pt x="158" y="60"/>
                          </a:lnTo>
                          <a:lnTo>
                            <a:pt x="159" y="34"/>
                          </a:lnTo>
                          <a:lnTo>
                            <a:pt x="167" y="3"/>
                          </a:lnTo>
                          <a:lnTo>
                            <a:pt x="164" y="0"/>
                          </a:lnTo>
                          <a:lnTo>
                            <a:pt x="167" y="3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" name="Unknown Shape"/>
                  <p:cNvSpPr>
                    <a:spLocks/>
                  </p:cNvSpPr>
                  <p:nvPr/>
                </p:nvSpPr>
                <p:spPr bwMode="auto">
                  <a:xfrm>
                    <a:off x="1104" y="659"/>
                    <a:ext cx="517" cy="557"/>
                  </a:xfrm>
                  <a:custGeom>
                    <a:avLst/>
                    <a:gdLst>
                      <a:gd name="T0" fmla="*/ 430 w 517"/>
                      <a:gd name="T1" fmla="*/ 51 h 557"/>
                      <a:gd name="T2" fmla="*/ 471 w 517"/>
                      <a:gd name="T3" fmla="*/ 51 h 557"/>
                      <a:gd name="T4" fmla="*/ 505 w 517"/>
                      <a:gd name="T5" fmla="*/ 84 h 557"/>
                      <a:gd name="T6" fmla="*/ 517 w 517"/>
                      <a:gd name="T7" fmla="*/ 147 h 557"/>
                      <a:gd name="T8" fmla="*/ 497 w 517"/>
                      <a:gd name="T9" fmla="*/ 230 h 557"/>
                      <a:gd name="T10" fmla="*/ 451 w 517"/>
                      <a:gd name="T11" fmla="*/ 283 h 557"/>
                      <a:gd name="T12" fmla="*/ 416 w 517"/>
                      <a:gd name="T13" fmla="*/ 277 h 557"/>
                      <a:gd name="T14" fmla="*/ 376 w 517"/>
                      <a:gd name="T15" fmla="*/ 355 h 557"/>
                      <a:gd name="T16" fmla="*/ 348 w 517"/>
                      <a:gd name="T17" fmla="*/ 348 h 557"/>
                      <a:gd name="T18" fmla="*/ 327 w 517"/>
                      <a:gd name="T19" fmla="*/ 351 h 557"/>
                      <a:gd name="T20" fmla="*/ 297 w 517"/>
                      <a:gd name="T21" fmla="*/ 383 h 557"/>
                      <a:gd name="T22" fmla="*/ 275 w 517"/>
                      <a:gd name="T23" fmla="*/ 423 h 557"/>
                      <a:gd name="T24" fmla="*/ 261 w 517"/>
                      <a:gd name="T25" fmla="*/ 434 h 557"/>
                      <a:gd name="T26" fmla="*/ 232 w 517"/>
                      <a:gd name="T27" fmla="*/ 380 h 557"/>
                      <a:gd name="T28" fmla="*/ 212 w 517"/>
                      <a:gd name="T29" fmla="*/ 443 h 557"/>
                      <a:gd name="T30" fmla="*/ 185 w 517"/>
                      <a:gd name="T31" fmla="*/ 508 h 557"/>
                      <a:gd name="T32" fmla="*/ 193 w 517"/>
                      <a:gd name="T33" fmla="*/ 557 h 557"/>
                      <a:gd name="T34" fmla="*/ 137 w 517"/>
                      <a:gd name="T35" fmla="*/ 508 h 557"/>
                      <a:gd name="T36" fmla="*/ 96 w 517"/>
                      <a:gd name="T37" fmla="*/ 439 h 557"/>
                      <a:gd name="T38" fmla="*/ 71 w 517"/>
                      <a:gd name="T39" fmla="*/ 404 h 557"/>
                      <a:gd name="T40" fmla="*/ 34 w 517"/>
                      <a:gd name="T41" fmla="*/ 453 h 557"/>
                      <a:gd name="T42" fmla="*/ 33 w 517"/>
                      <a:gd name="T43" fmla="*/ 355 h 557"/>
                      <a:gd name="T44" fmla="*/ 50 w 517"/>
                      <a:gd name="T45" fmla="*/ 277 h 557"/>
                      <a:gd name="T46" fmla="*/ 25 w 517"/>
                      <a:gd name="T47" fmla="*/ 272 h 557"/>
                      <a:gd name="T48" fmla="*/ 9 w 517"/>
                      <a:gd name="T49" fmla="*/ 264 h 557"/>
                      <a:gd name="T50" fmla="*/ 39 w 517"/>
                      <a:gd name="T51" fmla="*/ 206 h 557"/>
                      <a:gd name="T52" fmla="*/ 49 w 517"/>
                      <a:gd name="T53" fmla="*/ 179 h 557"/>
                      <a:gd name="T54" fmla="*/ 0 w 517"/>
                      <a:gd name="T55" fmla="*/ 179 h 557"/>
                      <a:gd name="T56" fmla="*/ 66 w 517"/>
                      <a:gd name="T57" fmla="*/ 117 h 557"/>
                      <a:gd name="T58" fmla="*/ 128 w 517"/>
                      <a:gd name="T59" fmla="*/ 82 h 557"/>
                      <a:gd name="T60" fmla="*/ 118 w 517"/>
                      <a:gd name="T61" fmla="*/ 65 h 557"/>
                      <a:gd name="T62" fmla="*/ 87 w 517"/>
                      <a:gd name="T63" fmla="*/ 55 h 557"/>
                      <a:gd name="T64" fmla="*/ 129 w 517"/>
                      <a:gd name="T65" fmla="*/ 32 h 557"/>
                      <a:gd name="T66" fmla="*/ 256 w 517"/>
                      <a:gd name="T67" fmla="*/ 0 h 557"/>
                      <a:gd name="T68" fmla="*/ 318 w 517"/>
                      <a:gd name="T69" fmla="*/ 6 h 557"/>
                      <a:gd name="T70" fmla="*/ 362 w 517"/>
                      <a:gd name="T71" fmla="*/ 39 h 557"/>
                      <a:gd name="T72" fmla="*/ 311 w 517"/>
                      <a:gd name="T73" fmla="*/ 76 h 557"/>
                      <a:gd name="T74" fmla="*/ 223 w 517"/>
                      <a:gd name="T75" fmla="*/ 93 h 557"/>
                      <a:gd name="T76" fmla="*/ 174 w 517"/>
                      <a:gd name="T77" fmla="*/ 120 h 557"/>
                      <a:gd name="T78" fmla="*/ 189 w 517"/>
                      <a:gd name="T79" fmla="*/ 123 h 557"/>
                      <a:gd name="T80" fmla="*/ 261 w 517"/>
                      <a:gd name="T81" fmla="*/ 120 h 557"/>
                      <a:gd name="T82" fmla="*/ 250 w 517"/>
                      <a:gd name="T83" fmla="*/ 147 h 557"/>
                      <a:gd name="T84" fmla="*/ 199 w 517"/>
                      <a:gd name="T85" fmla="*/ 212 h 557"/>
                      <a:gd name="T86" fmla="*/ 148 w 517"/>
                      <a:gd name="T87" fmla="*/ 242 h 557"/>
                      <a:gd name="T88" fmla="*/ 118 w 517"/>
                      <a:gd name="T89" fmla="*/ 271 h 557"/>
                      <a:gd name="T90" fmla="*/ 161 w 517"/>
                      <a:gd name="T91" fmla="*/ 269 h 557"/>
                      <a:gd name="T92" fmla="*/ 151 w 517"/>
                      <a:gd name="T93" fmla="*/ 321 h 557"/>
                      <a:gd name="T94" fmla="*/ 161 w 517"/>
                      <a:gd name="T95" fmla="*/ 380 h 557"/>
                      <a:gd name="T96" fmla="*/ 189 w 517"/>
                      <a:gd name="T97" fmla="*/ 291 h 557"/>
                      <a:gd name="T98" fmla="*/ 224 w 517"/>
                      <a:gd name="T99" fmla="*/ 228 h 557"/>
                      <a:gd name="T100" fmla="*/ 267 w 517"/>
                      <a:gd name="T101" fmla="*/ 225 h 557"/>
                      <a:gd name="T102" fmla="*/ 292 w 517"/>
                      <a:gd name="T103" fmla="*/ 301 h 557"/>
                      <a:gd name="T104" fmla="*/ 294 w 517"/>
                      <a:gd name="T105" fmla="*/ 192 h 557"/>
                      <a:gd name="T106" fmla="*/ 302 w 517"/>
                      <a:gd name="T107" fmla="*/ 144 h 557"/>
                      <a:gd name="T108" fmla="*/ 372 w 517"/>
                      <a:gd name="T109" fmla="*/ 85 h 557"/>
                      <a:gd name="T110" fmla="*/ 394 w 517"/>
                      <a:gd name="T111" fmla="*/ 136 h 557"/>
                      <a:gd name="T112" fmla="*/ 414 w 517"/>
                      <a:gd name="T113" fmla="*/ 188 h 557"/>
                      <a:gd name="T114" fmla="*/ 417 w 517"/>
                      <a:gd name="T115" fmla="*/ 13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</a:cxnLst>
                    <a:rect l="0" t="0" r="r" b="b"/>
                    <a:pathLst>
                      <a:path w="517" h="557">
                        <a:moveTo>
                          <a:pt x="405" y="73"/>
                        </a:moveTo>
                        <a:lnTo>
                          <a:pt x="417" y="58"/>
                        </a:lnTo>
                        <a:lnTo>
                          <a:pt x="430" y="51"/>
                        </a:lnTo>
                        <a:lnTo>
                          <a:pt x="444" y="46"/>
                        </a:lnTo>
                        <a:lnTo>
                          <a:pt x="459" y="46"/>
                        </a:lnTo>
                        <a:lnTo>
                          <a:pt x="471" y="51"/>
                        </a:lnTo>
                        <a:lnTo>
                          <a:pt x="484" y="58"/>
                        </a:lnTo>
                        <a:lnTo>
                          <a:pt x="495" y="70"/>
                        </a:lnTo>
                        <a:lnTo>
                          <a:pt x="505" y="84"/>
                        </a:lnTo>
                        <a:lnTo>
                          <a:pt x="512" y="103"/>
                        </a:lnTo>
                        <a:lnTo>
                          <a:pt x="517" y="123"/>
                        </a:lnTo>
                        <a:lnTo>
                          <a:pt x="517" y="147"/>
                        </a:lnTo>
                        <a:lnTo>
                          <a:pt x="516" y="172"/>
                        </a:lnTo>
                        <a:lnTo>
                          <a:pt x="508" y="199"/>
                        </a:lnTo>
                        <a:lnTo>
                          <a:pt x="497" y="230"/>
                        </a:lnTo>
                        <a:lnTo>
                          <a:pt x="479" y="261"/>
                        </a:lnTo>
                        <a:lnTo>
                          <a:pt x="457" y="294"/>
                        </a:lnTo>
                        <a:lnTo>
                          <a:pt x="451" y="283"/>
                        </a:lnTo>
                        <a:lnTo>
                          <a:pt x="441" y="274"/>
                        </a:lnTo>
                        <a:lnTo>
                          <a:pt x="417" y="258"/>
                        </a:lnTo>
                        <a:lnTo>
                          <a:pt x="416" y="277"/>
                        </a:lnTo>
                        <a:lnTo>
                          <a:pt x="411" y="296"/>
                        </a:lnTo>
                        <a:lnTo>
                          <a:pt x="395" y="329"/>
                        </a:lnTo>
                        <a:lnTo>
                          <a:pt x="376" y="355"/>
                        </a:lnTo>
                        <a:lnTo>
                          <a:pt x="368" y="364"/>
                        </a:lnTo>
                        <a:lnTo>
                          <a:pt x="362" y="371"/>
                        </a:lnTo>
                        <a:lnTo>
                          <a:pt x="348" y="348"/>
                        </a:lnTo>
                        <a:lnTo>
                          <a:pt x="338" y="320"/>
                        </a:lnTo>
                        <a:lnTo>
                          <a:pt x="334" y="337"/>
                        </a:lnTo>
                        <a:lnTo>
                          <a:pt x="327" y="351"/>
                        </a:lnTo>
                        <a:lnTo>
                          <a:pt x="319" y="363"/>
                        </a:lnTo>
                        <a:lnTo>
                          <a:pt x="313" y="371"/>
                        </a:lnTo>
                        <a:lnTo>
                          <a:pt x="297" y="383"/>
                        </a:lnTo>
                        <a:lnTo>
                          <a:pt x="286" y="393"/>
                        </a:lnTo>
                        <a:lnTo>
                          <a:pt x="280" y="407"/>
                        </a:lnTo>
                        <a:lnTo>
                          <a:pt x="275" y="423"/>
                        </a:lnTo>
                        <a:lnTo>
                          <a:pt x="275" y="437"/>
                        </a:lnTo>
                        <a:lnTo>
                          <a:pt x="280" y="450"/>
                        </a:lnTo>
                        <a:lnTo>
                          <a:pt x="261" y="434"/>
                        </a:lnTo>
                        <a:lnTo>
                          <a:pt x="245" y="416"/>
                        </a:lnTo>
                        <a:lnTo>
                          <a:pt x="234" y="399"/>
                        </a:lnTo>
                        <a:lnTo>
                          <a:pt x="232" y="380"/>
                        </a:lnTo>
                        <a:lnTo>
                          <a:pt x="229" y="404"/>
                        </a:lnTo>
                        <a:lnTo>
                          <a:pt x="221" y="424"/>
                        </a:lnTo>
                        <a:lnTo>
                          <a:pt x="212" y="443"/>
                        </a:lnTo>
                        <a:lnTo>
                          <a:pt x="201" y="462"/>
                        </a:lnTo>
                        <a:lnTo>
                          <a:pt x="191" y="485"/>
                        </a:lnTo>
                        <a:lnTo>
                          <a:pt x="185" y="508"/>
                        </a:lnTo>
                        <a:lnTo>
                          <a:pt x="183" y="532"/>
                        </a:lnTo>
                        <a:lnTo>
                          <a:pt x="186" y="545"/>
                        </a:lnTo>
                        <a:lnTo>
                          <a:pt x="193" y="557"/>
                        </a:lnTo>
                        <a:lnTo>
                          <a:pt x="175" y="545"/>
                        </a:lnTo>
                        <a:lnTo>
                          <a:pt x="156" y="527"/>
                        </a:lnTo>
                        <a:lnTo>
                          <a:pt x="137" y="508"/>
                        </a:lnTo>
                        <a:lnTo>
                          <a:pt x="120" y="486"/>
                        </a:lnTo>
                        <a:lnTo>
                          <a:pt x="106" y="462"/>
                        </a:lnTo>
                        <a:lnTo>
                          <a:pt x="96" y="439"/>
                        </a:lnTo>
                        <a:lnTo>
                          <a:pt x="90" y="415"/>
                        </a:lnTo>
                        <a:lnTo>
                          <a:pt x="91" y="393"/>
                        </a:lnTo>
                        <a:lnTo>
                          <a:pt x="71" y="404"/>
                        </a:lnTo>
                        <a:lnTo>
                          <a:pt x="53" y="418"/>
                        </a:lnTo>
                        <a:lnTo>
                          <a:pt x="41" y="434"/>
                        </a:lnTo>
                        <a:lnTo>
                          <a:pt x="34" y="453"/>
                        </a:lnTo>
                        <a:lnTo>
                          <a:pt x="33" y="432"/>
                        </a:lnTo>
                        <a:lnTo>
                          <a:pt x="31" y="409"/>
                        </a:lnTo>
                        <a:lnTo>
                          <a:pt x="33" y="355"/>
                        </a:lnTo>
                        <a:lnTo>
                          <a:pt x="36" y="328"/>
                        </a:lnTo>
                        <a:lnTo>
                          <a:pt x="42" y="301"/>
                        </a:lnTo>
                        <a:lnTo>
                          <a:pt x="50" y="277"/>
                        </a:lnTo>
                        <a:lnTo>
                          <a:pt x="61" y="258"/>
                        </a:lnTo>
                        <a:lnTo>
                          <a:pt x="42" y="264"/>
                        </a:lnTo>
                        <a:lnTo>
                          <a:pt x="25" y="272"/>
                        </a:lnTo>
                        <a:lnTo>
                          <a:pt x="12" y="282"/>
                        </a:lnTo>
                        <a:lnTo>
                          <a:pt x="3" y="294"/>
                        </a:lnTo>
                        <a:lnTo>
                          <a:pt x="9" y="264"/>
                        </a:lnTo>
                        <a:lnTo>
                          <a:pt x="20" y="233"/>
                        </a:lnTo>
                        <a:lnTo>
                          <a:pt x="28" y="218"/>
                        </a:lnTo>
                        <a:lnTo>
                          <a:pt x="39" y="206"/>
                        </a:lnTo>
                        <a:lnTo>
                          <a:pt x="52" y="195"/>
                        </a:lnTo>
                        <a:lnTo>
                          <a:pt x="68" y="185"/>
                        </a:lnTo>
                        <a:lnTo>
                          <a:pt x="49" y="179"/>
                        </a:lnTo>
                        <a:lnTo>
                          <a:pt x="30" y="176"/>
                        </a:lnTo>
                        <a:lnTo>
                          <a:pt x="11" y="177"/>
                        </a:lnTo>
                        <a:lnTo>
                          <a:pt x="0" y="179"/>
                        </a:lnTo>
                        <a:lnTo>
                          <a:pt x="12" y="165"/>
                        </a:lnTo>
                        <a:lnTo>
                          <a:pt x="30" y="149"/>
                        </a:lnTo>
                        <a:lnTo>
                          <a:pt x="66" y="117"/>
                        </a:lnTo>
                        <a:lnTo>
                          <a:pt x="87" y="103"/>
                        </a:lnTo>
                        <a:lnTo>
                          <a:pt x="107" y="90"/>
                        </a:lnTo>
                        <a:lnTo>
                          <a:pt x="128" y="82"/>
                        </a:lnTo>
                        <a:lnTo>
                          <a:pt x="147" y="79"/>
                        </a:lnTo>
                        <a:lnTo>
                          <a:pt x="134" y="71"/>
                        </a:lnTo>
                        <a:lnTo>
                          <a:pt x="118" y="65"/>
                        </a:lnTo>
                        <a:lnTo>
                          <a:pt x="99" y="62"/>
                        </a:lnTo>
                        <a:lnTo>
                          <a:pt x="79" y="63"/>
                        </a:lnTo>
                        <a:lnTo>
                          <a:pt x="87" y="55"/>
                        </a:lnTo>
                        <a:lnTo>
                          <a:pt x="99" y="49"/>
                        </a:lnTo>
                        <a:lnTo>
                          <a:pt x="113" y="39"/>
                        </a:lnTo>
                        <a:lnTo>
                          <a:pt x="129" y="32"/>
                        </a:lnTo>
                        <a:lnTo>
                          <a:pt x="169" y="17"/>
                        </a:lnTo>
                        <a:lnTo>
                          <a:pt x="212" y="6"/>
                        </a:lnTo>
                        <a:lnTo>
                          <a:pt x="256" y="0"/>
                        </a:lnTo>
                        <a:lnTo>
                          <a:pt x="278" y="0"/>
                        </a:lnTo>
                        <a:lnTo>
                          <a:pt x="299" y="1"/>
                        </a:lnTo>
                        <a:lnTo>
                          <a:pt x="318" y="6"/>
                        </a:lnTo>
                        <a:lnTo>
                          <a:pt x="335" y="14"/>
                        </a:lnTo>
                        <a:lnTo>
                          <a:pt x="349" y="25"/>
                        </a:lnTo>
                        <a:lnTo>
                          <a:pt x="362" y="39"/>
                        </a:lnTo>
                        <a:lnTo>
                          <a:pt x="348" y="49"/>
                        </a:lnTo>
                        <a:lnTo>
                          <a:pt x="330" y="62"/>
                        </a:lnTo>
                        <a:lnTo>
                          <a:pt x="311" y="76"/>
                        </a:lnTo>
                        <a:lnTo>
                          <a:pt x="299" y="89"/>
                        </a:lnTo>
                        <a:lnTo>
                          <a:pt x="262" y="89"/>
                        </a:lnTo>
                        <a:lnTo>
                          <a:pt x="223" y="93"/>
                        </a:lnTo>
                        <a:lnTo>
                          <a:pt x="205" y="100"/>
                        </a:lnTo>
                        <a:lnTo>
                          <a:pt x="188" y="108"/>
                        </a:lnTo>
                        <a:lnTo>
                          <a:pt x="174" y="120"/>
                        </a:lnTo>
                        <a:lnTo>
                          <a:pt x="161" y="136"/>
                        </a:lnTo>
                        <a:lnTo>
                          <a:pt x="174" y="130"/>
                        </a:lnTo>
                        <a:lnTo>
                          <a:pt x="189" y="123"/>
                        </a:lnTo>
                        <a:lnTo>
                          <a:pt x="221" y="119"/>
                        </a:lnTo>
                        <a:lnTo>
                          <a:pt x="250" y="119"/>
                        </a:lnTo>
                        <a:lnTo>
                          <a:pt x="261" y="120"/>
                        </a:lnTo>
                        <a:lnTo>
                          <a:pt x="269" y="125"/>
                        </a:lnTo>
                        <a:lnTo>
                          <a:pt x="259" y="134"/>
                        </a:lnTo>
                        <a:lnTo>
                          <a:pt x="250" y="147"/>
                        </a:lnTo>
                        <a:lnTo>
                          <a:pt x="227" y="174"/>
                        </a:lnTo>
                        <a:lnTo>
                          <a:pt x="207" y="201"/>
                        </a:lnTo>
                        <a:lnTo>
                          <a:pt x="199" y="212"/>
                        </a:lnTo>
                        <a:lnTo>
                          <a:pt x="193" y="222"/>
                        </a:lnTo>
                        <a:lnTo>
                          <a:pt x="172" y="230"/>
                        </a:lnTo>
                        <a:lnTo>
                          <a:pt x="148" y="242"/>
                        </a:lnTo>
                        <a:lnTo>
                          <a:pt x="128" y="256"/>
                        </a:lnTo>
                        <a:lnTo>
                          <a:pt x="121" y="263"/>
                        </a:lnTo>
                        <a:lnTo>
                          <a:pt x="118" y="271"/>
                        </a:lnTo>
                        <a:lnTo>
                          <a:pt x="136" y="268"/>
                        </a:lnTo>
                        <a:lnTo>
                          <a:pt x="150" y="269"/>
                        </a:lnTo>
                        <a:lnTo>
                          <a:pt x="161" y="269"/>
                        </a:lnTo>
                        <a:lnTo>
                          <a:pt x="167" y="271"/>
                        </a:lnTo>
                        <a:lnTo>
                          <a:pt x="158" y="293"/>
                        </a:lnTo>
                        <a:lnTo>
                          <a:pt x="151" y="321"/>
                        </a:lnTo>
                        <a:lnTo>
                          <a:pt x="151" y="350"/>
                        </a:lnTo>
                        <a:lnTo>
                          <a:pt x="155" y="366"/>
                        </a:lnTo>
                        <a:lnTo>
                          <a:pt x="161" y="380"/>
                        </a:lnTo>
                        <a:lnTo>
                          <a:pt x="170" y="348"/>
                        </a:lnTo>
                        <a:lnTo>
                          <a:pt x="180" y="318"/>
                        </a:lnTo>
                        <a:lnTo>
                          <a:pt x="189" y="291"/>
                        </a:lnTo>
                        <a:lnTo>
                          <a:pt x="201" y="268"/>
                        </a:lnTo>
                        <a:lnTo>
                          <a:pt x="212" y="245"/>
                        </a:lnTo>
                        <a:lnTo>
                          <a:pt x="224" y="228"/>
                        </a:lnTo>
                        <a:lnTo>
                          <a:pt x="235" y="212"/>
                        </a:lnTo>
                        <a:lnTo>
                          <a:pt x="246" y="201"/>
                        </a:lnTo>
                        <a:lnTo>
                          <a:pt x="267" y="225"/>
                        </a:lnTo>
                        <a:lnTo>
                          <a:pt x="281" y="250"/>
                        </a:lnTo>
                        <a:lnTo>
                          <a:pt x="289" y="274"/>
                        </a:lnTo>
                        <a:lnTo>
                          <a:pt x="292" y="301"/>
                        </a:lnTo>
                        <a:lnTo>
                          <a:pt x="300" y="263"/>
                        </a:lnTo>
                        <a:lnTo>
                          <a:pt x="300" y="226"/>
                        </a:lnTo>
                        <a:lnTo>
                          <a:pt x="294" y="192"/>
                        </a:lnTo>
                        <a:lnTo>
                          <a:pt x="289" y="177"/>
                        </a:lnTo>
                        <a:lnTo>
                          <a:pt x="283" y="165"/>
                        </a:lnTo>
                        <a:lnTo>
                          <a:pt x="302" y="144"/>
                        </a:lnTo>
                        <a:lnTo>
                          <a:pt x="326" y="122"/>
                        </a:lnTo>
                        <a:lnTo>
                          <a:pt x="351" y="101"/>
                        </a:lnTo>
                        <a:lnTo>
                          <a:pt x="372" y="85"/>
                        </a:lnTo>
                        <a:lnTo>
                          <a:pt x="376" y="95"/>
                        </a:lnTo>
                        <a:lnTo>
                          <a:pt x="381" y="108"/>
                        </a:lnTo>
                        <a:lnTo>
                          <a:pt x="394" y="136"/>
                        </a:lnTo>
                        <a:lnTo>
                          <a:pt x="406" y="165"/>
                        </a:lnTo>
                        <a:lnTo>
                          <a:pt x="411" y="177"/>
                        </a:lnTo>
                        <a:lnTo>
                          <a:pt x="414" y="188"/>
                        </a:lnTo>
                        <a:lnTo>
                          <a:pt x="416" y="179"/>
                        </a:lnTo>
                        <a:lnTo>
                          <a:pt x="417" y="166"/>
                        </a:lnTo>
                        <a:lnTo>
                          <a:pt x="417" y="136"/>
                        </a:lnTo>
                        <a:lnTo>
                          <a:pt x="414" y="103"/>
                        </a:lnTo>
                        <a:lnTo>
                          <a:pt x="405" y="73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" name="Group 49"/>
              <p:cNvGrpSpPr>
                <a:grpSpLocks/>
              </p:cNvGrpSpPr>
              <p:nvPr/>
            </p:nvGrpSpPr>
            <p:grpSpPr bwMode="auto">
              <a:xfrm>
                <a:off x="2509" y="14658"/>
                <a:ext cx="4585" cy="315"/>
                <a:chOff x="0" y="0"/>
                <a:chExt cx="4770" cy="810"/>
              </a:xfrm>
            </p:grpSpPr>
            <p:grpSp>
              <p:nvGrpSpPr>
                <p:cNvPr id="12" name="Group 50"/>
                <p:cNvGrpSpPr>
                  <a:grpSpLocks/>
                </p:cNvGrpSpPr>
                <p:nvPr/>
              </p:nvGrpSpPr>
              <p:grpSpPr bwMode="auto">
                <a:xfrm>
                  <a:off x="0" y="60"/>
                  <a:ext cx="2340" cy="750"/>
                  <a:chOff x="0" y="0"/>
                  <a:chExt cx="2340" cy="1216"/>
                </a:xfrm>
              </p:grpSpPr>
              <p:grpSp>
                <p:nvGrpSpPr>
                  <p:cNvPr id="19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2340" cy="855"/>
                    <a:chOff x="0" y="0"/>
                    <a:chExt cx="2340" cy="855"/>
                  </a:xfrm>
                </p:grpSpPr>
                <p:sp>
                  <p:nvSpPr>
                    <p:cNvPr id="21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450" y="167"/>
                      <a:ext cx="1890" cy="688"/>
                    </a:xfrm>
                    <a:custGeom>
                      <a:avLst/>
                      <a:gdLst>
                        <a:gd name="T0" fmla="*/ 1341 w 1890"/>
                        <a:gd name="T1" fmla="*/ 581 h 589"/>
                        <a:gd name="T2" fmla="*/ 1515 w 1890"/>
                        <a:gd name="T3" fmla="*/ 586 h 589"/>
                        <a:gd name="T4" fmla="*/ 1672 w 1890"/>
                        <a:gd name="T5" fmla="*/ 550 h 589"/>
                        <a:gd name="T6" fmla="*/ 1797 w 1890"/>
                        <a:gd name="T7" fmla="*/ 483 h 589"/>
                        <a:gd name="T8" fmla="*/ 1874 w 1890"/>
                        <a:gd name="T9" fmla="*/ 393 h 589"/>
                        <a:gd name="T10" fmla="*/ 1887 w 1890"/>
                        <a:gd name="T11" fmla="*/ 288 h 589"/>
                        <a:gd name="T12" fmla="*/ 1852 w 1890"/>
                        <a:gd name="T13" fmla="*/ 203 h 589"/>
                        <a:gd name="T14" fmla="*/ 1787 w 1890"/>
                        <a:gd name="T15" fmla="*/ 141 h 589"/>
                        <a:gd name="T16" fmla="*/ 1653 w 1890"/>
                        <a:gd name="T17" fmla="*/ 79 h 589"/>
                        <a:gd name="T18" fmla="*/ 1559 w 1890"/>
                        <a:gd name="T19" fmla="*/ 57 h 589"/>
                        <a:gd name="T20" fmla="*/ 1527 w 1890"/>
                        <a:gd name="T21" fmla="*/ 25 h 589"/>
                        <a:gd name="T22" fmla="*/ 1464 w 1890"/>
                        <a:gd name="T23" fmla="*/ 6 h 589"/>
                        <a:gd name="T24" fmla="*/ 1426 w 1890"/>
                        <a:gd name="T25" fmla="*/ 11 h 589"/>
                        <a:gd name="T26" fmla="*/ 1474 w 1890"/>
                        <a:gd name="T27" fmla="*/ 57 h 589"/>
                        <a:gd name="T28" fmla="*/ 1399 w 1890"/>
                        <a:gd name="T29" fmla="*/ 54 h 589"/>
                        <a:gd name="T30" fmla="*/ 1299 w 1890"/>
                        <a:gd name="T31" fmla="*/ 70 h 589"/>
                        <a:gd name="T32" fmla="*/ 1079 w 1890"/>
                        <a:gd name="T33" fmla="*/ 139 h 589"/>
                        <a:gd name="T34" fmla="*/ 956 w 1890"/>
                        <a:gd name="T35" fmla="*/ 195 h 589"/>
                        <a:gd name="T36" fmla="*/ 793 w 1890"/>
                        <a:gd name="T37" fmla="*/ 288 h 589"/>
                        <a:gd name="T38" fmla="*/ 600 w 1890"/>
                        <a:gd name="T39" fmla="*/ 379 h 589"/>
                        <a:gd name="T40" fmla="*/ 451 w 1890"/>
                        <a:gd name="T41" fmla="*/ 413 h 589"/>
                        <a:gd name="T42" fmla="*/ 405 w 1890"/>
                        <a:gd name="T43" fmla="*/ 380 h 589"/>
                        <a:gd name="T44" fmla="*/ 335 w 1890"/>
                        <a:gd name="T45" fmla="*/ 363 h 589"/>
                        <a:gd name="T46" fmla="*/ 310 w 1890"/>
                        <a:gd name="T47" fmla="*/ 374 h 589"/>
                        <a:gd name="T48" fmla="*/ 367 w 1890"/>
                        <a:gd name="T49" fmla="*/ 396 h 589"/>
                        <a:gd name="T50" fmla="*/ 375 w 1890"/>
                        <a:gd name="T51" fmla="*/ 426 h 589"/>
                        <a:gd name="T52" fmla="*/ 312 w 1890"/>
                        <a:gd name="T53" fmla="*/ 445 h 589"/>
                        <a:gd name="T54" fmla="*/ 164 w 1890"/>
                        <a:gd name="T55" fmla="*/ 448 h 589"/>
                        <a:gd name="T56" fmla="*/ 36 w 1890"/>
                        <a:gd name="T57" fmla="*/ 417 h 589"/>
                        <a:gd name="T58" fmla="*/ 6 w 1890"/>
                        <a:gd name="T59" fmla="*/ 417 h 589"/>
                        <a:gd name="T60" fmla="*/ 129 w 1890"/>
                        <a:gd name="T61" fmla="*/ 463 h 589"/>
                        <a:gd name="T62" fmla="*/ 226 w 1890"/>
                        <a:gd name="T63" fmla="*/ 475 h 589"/>
                        <a:gd name="T64" fmla="*/ 407 w 1890"/>
                        <a:gd name="T65" fmla="*/ 467 h 589"/>
                        <a:gd name="T66" fmla="*/ 603 w 1890"/>
                        <a:gd name="T67" fmla="*/ 429 h 589"/>
                        <a:gd name="T68" fmla="*/ 767 w 1890"/>
                        <a:gd name="T69" fmla="*/ 360 h 589"/>
                        <a:gd name="T70" fmla="*/ 843 w 1890"/>
                        <a:gd name="T71" fmla="*/ 320 h 589"/>
                        <a:gd name="T72" fmla="*/ 951 w 1890"/>
                        <a:gd name="T73" fmla="*/ 261 h 589"/>
                        <a:gd name="T74" fmla="*/ 1056 w 1890"/>
                        <a:gd name="T75" fmla="*/ 209 h 589"/>
                        <a:gd name="T76" fmla="*/ 1078 w 1890"/>
                        <a:gd name="T77" fmla="*/ 212 h 589"/>
                        <a:gd name="T78" fmla="*/ 1073 w 1890"/>
                        <a:gd name="T79" fmla="*/ 246 h 589"/>
                        <a:gd name="T80" fmla="*/ 1090 w 1890"/>
                        <a:gd name="T81" fmla="*/ 257 h 589"/>
                        <a:gd name="T82" fmla="*/ 1125 w 1890"/>
                        <a:gd name="T83" fmla="*/ 214 h 589"/>
                        <a:gd name="T84" fmla="*/ 1135 w 1890"/>
                        <a:gd name="T85" fmla="*/ 173 h 589"/>
                        <a:gd name="T86" fmla="*/ 1274 w 1890"/>
                        <a:gd name="T87" fmla="*/ 120 h 589"/>
                        <a:gd name="T88" fmla="*/ 1423 w 1890"/>
                        <a:gd name="T89" fmla="*/ 100 h 589"/>
                        <a:gd name="T90" fmla="*/ 1564 w 1890"/>
                        <a:gd name="T91" fmla="*/ 106 h 589"/>
                        <a:gd name="T92" fmla="*/ 1683 w 1890"/>
                        <a:gd name="T93" fmla="*/ 131 h 589"/>
                        <a:gd name="T94" fmla="*/ 1762 w 1890"/>
                        <a:gd name="T95" fmla="*/ 168 h 589"/>
                        <a:gd name="T96" fmla="*/ 1782 w 1890"/>
                        <a:gd name="T97" fmla="*/ 209 h 589"/>
                        <a:gd name="T98" fmla="*/ 1744 w 1890"/>
                        <a:gd name="T99" fmla="*/ 244 h 589"/>
                        <a:gd name="T100" fmla="*/ 1686 w 1890"/>
                        <a:gd name="T101" fmla="*/ 252 h 589"/>
                        <a:gd name="T102" fmla="*/ 1725 w 1890"/>
                        <a:gd name="T103" fmla="*/ 269 h 589"/>
                        <a:gd name="T104" fmla="*/ 1770 w 1890"/>
                        <a:gd name="T105" fmla="*/ 266 h 589"/>
                        <a:gd name="T106" fmla="*/ 1830 w 1890"/>
                        <a:gd name="T107" fmla="*/ 261 h 589"/>
                        <a:gd name="T108" fmla="*/ 1843 w 1890"/>
                        <a:gd name="T109" fmla="*/ 350 h 589"/>
                        <a:gd name="T110" fmla="*/ 1809 w 1890"/>
                        <a:gd name="T111" fmla="*/ 423 h 589"/>
                        <a:gd name="T112" fmla="*/ 1741 w 1890"/>
                        <a:gd name="T113" fmla="*/ 483 h 589"/>
                        <a:gd name="T114" fmla="*/ 1645 w 1890"/>
                        <a:gd name="T115" fmla="*/ 526 h 589"/>
                        <a:gd name="T116" fmla="*/ 1531 w 1890"/>
                        <a:gd name="T117" fmla="*/ 550 h 589"/>
                        <a:gd name="T118" fmla="*/ 1398 w 1890"/>
                        <a:gd name="T119" fmla="*/ 556 h 589"/>
                        <a:gd name="T120" fmla="*/ 1277 w 1890"/>
                        <a:gd name="T121" fmla="*/ 542 h 589"/>
                        <a:gd name="T122" fmla="*/ 1187 w 1890"/>
                        <a:gd name="T123" fmla="*/ 518 h 5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</a:cxnLst>
                      <a:rect l="0" t="0" r="r" b="b"/>
                      <a:pathLst>
                        <a:path w="1890" h="589">
                          <a:moveTo>
                            <a:pt x="1223" y="551"/>
                          </a:moveTo>
                          <a:lnTo>
                            <a:pt x="1282" y="569"/>
                          </a:lnTo>
                          <a:lnTo>
                            <a:pt x="1341" y="581"/>
                          </a:lnTo>
                          <a:lnTo>
                            <a:pt x="1399" y="588"/>
                          </a:lnTo>
                          <a:lnTo>
                            <a:pt x="1458" y="589"/>
                          </a:lnTo>
                          <a:lnTo>
                            <a:pt x="1515" y="586"/>
                          </a:lnTo>
                          <a:lnTo>
                            <a:pt x="1569" y="578"/>
                          </a:lnTo>
                          <a:lnTo>
                            <a:pt x="1622" y="565"/>
                          </a:lnTo>
                          <a:lnTo>
                            <a:pt x="1672" y="550"/>
                          </a:lnTo>
                          <a:lnTo>
                            <a:pt x="1717" y="531"/>
                          </a:lnTo>
                          <a:lnTo>
                            <a:pt x="1760" y="508"/>
                          </a:lnTo>
                          <a:lnTo>
                            <a:pt x="1797" y="483"/>
                          </a:lnTo>
                          <a:lnTo>
                            <a:pt x="1830" y="455"/>
                          </a:lnTo>
                          <a:lnTo>
                            <a:pt x="1855" y="425"/>
                          </a:lnTo>
                          <a:lnTo>
                            <a:pt x="1874" y="393"/>
                          </a:lnTo>
                          <a:lnTo>
                            <a:pt x="1885" y="358"/>
                          </a:lnTo>
                          <a:lnTo>
                            <a:pt x="1890" y="323"/>
                          </a:lnTo>
                          <a:lnTo>
                            <a:pt x="1887" y="288"/>
                          </a:lnTo>
                          <a:lnTo>
                            <a:pt x="1881" y="257"/>
                          </a:lnTo>
                          <a:lnTo>
                            <a:pt x="1868" y="228"/>
                          </a:lnTo>
                          <a:lnTo>
                            <a:pt x="1852" y="203"/>
                          </a:lnTo>
                          <a:lnTo>
                            <a:pt x="1833" y="179"/>
                          </a:lnTo>
                          <a:lnTo>
                            <a:pt x="1811" y="158"/>
                          </a:lnTo>
                          <a:lnTo>
                            <a:pt x="1787" y="141"/>
                          </a:lnTo>
                          <a:lnTo>
                            <a:pt x="1762" y="125"/>
                          </a:lnTo>
                          <a:lnTo>
                            <a:pt x="1708" y="98"/>
                          </a:lnTo>
                          <a:lnTo>
                            <a:pt x="1653" y="79"/>
                          </a:lnTo>
                          <a:lnTo>
                            <a:pt x="1602" y="67"/>
                          </a:lnTo>
                          <a:lnTo>
                            <a:pt x="1580" y="62"/>
                          </a:lnTo>
                          <a:lnTo>
                            <a:pt x="1559" y="57"/>
                          </a:lnTo>
                          <a:lnTo>
                            <a:pt x="1551" y="44"/>
                          </a:lnTo>
                          <a:lnTo>
                            <a:pt x="1540" y="33"/>
                          </a:lnTo>
                          <a:lnTo>
                            <a:pt x="1527" y="25"/>
                          </a:lnTo>
                          <a:lnTo>
                            <a:pt x="1510" y="17"/>
                          </a:lnTo>
                          <a:lnTo>
                            <a:pt x="1488" y="11"/>
                          </a:lnTo>
                          <a:lnTo>
                            <a:pt x="1464" y="6"/>
                          </a:lnTo>
                          <a:lnTo>
                            <a:pt x="1436" y="3"/>
                          </a:lnTo>
                          <a:lnTo>
                            <a:pt x="1404" y="0"/>
                          </a:lnTo>
                          <a:lnTo>
                            <a:pt x="1426" y="11"/>
                          </a:lnTo>
                          <a:lnTo>
                            <a:pt x="1448" y="25"/>
                          </a:lnTo>
                          <a:lnTo>
                            <a:pt x="1464" y="41"/>
                          </a:lnTo>
                          <a:lnTo>
                            <a:pt x="1474" y="57"/>
                          </a:lnTo>
                          <a:lnTo>
                            <a:pt x="1451" y="54"/>
                          </a:lnTo>
                          <a:lnTo>
                            <a:pt x="1428" y="52"/>
                          </a:lnTo>
                          <a:lnTo>
                            <a:pt x="1399" y="54"/>
                          </a:lnTo>
                          <a:lnTo>
                            <a:pt x="1368" y="57"/>
                          </a:lnTo>
                          <a:lnTo>
                            <a:pt x="1334" y="62"/>
                          </a:lnTo>
                          <a:lnTo>
                            <a:pt x="1299" y="70"/>
                          </a:lnTo>
                          <a:lnTo>
                            <a:pt x="1227" y="89"/>
                          </a:lnTo>
                          <a:lnTo>
                            <a:pt x="1152" y="112"/>
                          </a:lnTo>
                          <a:lnTo>
                            <a:pt x="1079" y="139"/>
                          </a:lnTo>
                          <a:lnTo>
                            <a:pt x="1013" y="166"/>
                          </a:lnTo>
                          <a:lnTo>
                            <a:pt x="983" y="181"/>
                          </a:lnTo>
                          <a:lnTo>
                            <a:pt x="956" y="195"/>
                          </a:lnTo>
                          <a:lnTo>
                            <a:pt x="905" y="223"/>
                          </a:lnTo>
                          <a:lnTo>
                            <a:pt x="851" y="257"/>
                          </a:lnTo>
                          <a:lnTo>
                            <a:pt x="793" y="288"/>
                          </a:lnTo>
                          <a:lnTo>
                            <a:pt x="733" y="322"/>
                          </a:lnTo>
                          <a:lnTo>
                            <a:pt x="668" y="352"/>
                          </a:lnTo>
                          <a:lnTo>
                            <a:pt x="600" y="379"/>
                          </a:lnTo>
                          <a:lnTo>
                            <a:pt x="527" y="399"/>
                          </a:lnTo>
                          <a:lnTo>
                            <a:pt x="489" y="407"/>
                          </a:lnTo>
                          <a:lnTo>
                            <a:pt x="451" y="413"/>
                          </a:lnTo>
                          <a:lnTo>
                            <a:pt x="438" y="402"/>
                          </a:lnTo>
                          <a:lnTo>
                            <a:pt x="422" y="391"/>
                          </a:lnTo>
                          <a:lnTo>
                            <a:pt x="405" y="380"/>
                          </a:lnTo>
                          <a:lnTo>
                            <a:pt x="384" y="371"/>
                          </a:lnTo>
                          <a:lnTo>
                            <a:pt x="361" y="364"/>
                          </a:lnTo>
                          <a:lnTo>
                            <a:pt x="335" y="363"/>
                          </a:lnTo>
                          <a:lnTo>
                            <a:pt x="310" y="364"/>
                          </a:lnTo>
                          <a:lnTo>
                            <a:pt x="283" y="374"/>
                          </a:lnTo>
                          <a:lnTo>
                            <a:pt x="310" y="374"/>
                          </a:lnTo>
                          <a:lnTo>
                            <a:pt x="332" y="379"/>
                          </a:lnTo>
                          <a:lnTo>
                            <a:pt x="353" y="387"/>
                          </a:lnTo>
                          <a:lnTo>
                            <a:pt x="367" y="396"/>
                          </a:lnTo>
                          <a:lnTo>
                            <a:pt x="376" y="407"/>
                          </a:lnTo>
                          <a:lnTo>
                            <a:pt x="380" y="417"/>
                          </a:lnTo>
                          <a:lnTo>
                            <a:pt x="375" y="426"/>
                          </a:lnTo>
                          <a:lnTo>
                            <a:pt x="370" y="429"/>
                          </a:lnTo>
                          <a:lnTo>
                            <a:pt x="362" y="432"/>
                          </a:lnTo>
                          <a:lnTo>
                            <a:pt x="312" y="445"/>
                          </a:lnTo>
                          <a:lnTo>
                            <a:pt x="261" y="450"/>
                          </a:lnTo>
                          <a:lnTo>
                            <a:pt x="212" y="451"/>
                          </a:lnTo>
                          <a:lnTo>
                            <a:pt x="164" y="448"/>
                          </a:lnTo>
                          <a:lnTo>
                            <a:pt x="120" y="440"/>
                          </a:lnTo>
                          <a:lnTo>
                            <a:pt x="77" y="429"/>
                          </a:lnTo>
                          <a:lnTo>
                            <a:pt x="36" y="417"/>
                          </a:lnTo>
                          <a:lnTo>
                            <a:pt x="0" y="399"/>
                          </a:lnTo>
                          <a:lnTo>
                            <a:pt x="0" y="396"/>
                          </a:lnTo>
                          <a:lnTo>
                            <a:pt x="6" y="417"/>
                          </a:lnTo>
                          <a:lnTo>
                            <a:pt x="9" y="417"/>
                          </a:lnTo>
                          <a:lnTo>
                            <a:pt x="71" y="444"/>
                          </a:lnTo>
                          <a:lnTo>
                            <a:pt x="129" y="463"/>
                          </a:lnTo>
                          <a:lnTo>
                            <a:pt x="160" y="469"/>
                          </a:lnTo>
                          <a:lnTo>
                            <a:pt x="191" y="474"/>
                          </a:lnTo>
                          <a:lnTo>
                            <a:pt x="226" y="475"/>
                          </a:lnTo>
                          <a:lnTo>
                            <a:pt x="264" y="475"/>
                          </a:lnTo>
                          <a:lnTo>
                            <a:pt x="337" y="472"/>
                          </a:lnTo>
                          <a:lnTo>
                            <a:pt x="407" y="467"/>
                          </a:lnTo>
                          <a:lnTo>
                            <a:pt x="475" y="458"/>
                          </a:lnTo>
                          <a:lnTo>
                            <a:pt x="541" y="445"/>
                          </a:lnTo>
                          <a:lnTo>
                            <a:pt x="603" y="429"/>
                          </a:lnTo>
                          <a:lnTo>
                            <a:pt x="661" y="409"/>
                          </a:lnTo>
                          <a:lnTo>
                            <a:pt x="717" y="387"/>
                          </a:lnTo>
                          <a:lnTo>
                            <a:pt x="767" y="360"/>
                          </a:lnTo>
                          <a:lnTo>
                            <a:pt x="788" y="348"/>
                          </a:lnTo>
                          <a:lnTo>
                            <a:pt x="813" y="336"/>
                          </a:lnTo>
                          <a:lnTo>
                            <a:pt x="843" y="320"/>
                          </a:lnTo>
                          <a:lnTo>
                            <a:pt x="877" y="303"/>
                          </a:lnTo>
                          <a:lnTo>
                            <a:pt x="913" y="284"/>
                          </a:lnTo>
                          <a:lnTo>
                            <a:pt x="951" y="261"/>
                          </a:lnTo>
                          <a:lnTo>
                            <a:pt x="1032" y="215"/>
                          </a:lnTo>
                          <a:lnTo>
                            <a:pt x="1045" y="211"/>
                          </a:lnTo>
                          <a:lnTo>
                            <a:pt x="1056" y="209"/>
                          </a:lnTo>
                          <a:lnTo>
                            <a:pt x="1064" y="208"/>
                          </a:lnTo>
                          <a:lnTo>
                            <a:pt x="1070" y="208"/>
                          </a:lnTo>
                          <a:lnTo>
                            <a:pt x="1078" y="212"/>
                          </a:lnTo>
                          <a:lnTo>
                            <a:pt x="1081" y="222"/>
                          </a:lnTo>
                          <a:lnTo>
                            <a:pt x="1078" y="233"/>
                          </a:lnTo>
                          <a:lnTo>
                            <a:pt x="1073" y="246"/>
                          </a:lnTo>
                          <a:lnTo>
                            <a:pt x="1056" y="274"/>
                          </a:lnTo>
                          <a:lnTo>
                            <a:pt x="1075" y="266"/>
                          </a:lnTo>
                          <a:lnTo>
                            <a:pt x="1090" y="257"/>
                          </a:lnTo>
                          <a:lnTo>
                            <a:pt x="1105" y="244"/>
                          </a:lnTo>
                          <a:lnTo>
                            <a:pt x="1116" y="230"/>
                          </a:lnTo>
                          <a:lnTo>
                            <a:pt x="1125" y="214"/>
                          </a:lnTo>
                          <a:lnTo>
                            <a:pt x="1132" y="200"/>
                          </a:lnTo>
                          <a:lnTo>
                            <a:pt x="1135" y="185"/>
                          </a:lnTo>
                          <a:lnTo>
                            <a:pt x="1135" y="173"/>
                          </a:lnTo>
                          <a:lnTo>
                            <a:pt x="1179" y="150"/>
                          </a:lnTo>
                          <a:lnTo>
                            <a:pt x="1225" y="133"/>
                          </a:lnTo>
                          <a:lnTo>
                            <a:pt x="1274" y="120"/>
                          </a:lnTo>
                          <a:lnTo>
                            <a:pt x="1323" y="109"/>
                          </a:lnTo>
                          <a:lnTo>
                            <a:pt x="1372" y="103"/>
                          </a:lnTo>
                          <a:lnTo>
                            <a:pt x="1423" y="100"/>
                          </a:lnTo>
                          <a:lnTo>
                            <a:pt x="1470" y="100"/>
                          </a:lnTo>
                          <a:lnTo>
                            <a:pt x="1518" y="101"/>
                          </a:lnTo>
                          <a:lnTo>
                            <a:pt x="1564" y="106"/>
                          </a:lnTo>
                          <a:lnTo>
                            <a:pt x="1607" y="112"/>
                          </a:lnTo>
                          <a:lnTo>
                            <a:pt x="1646" y="120"/>
                          </a:lnTo>
                          <a:lnTo>
                            <a:pt x="1683" y="131"/>
                          </a:lnTo>
                          <a:lnTo>
                            <a:pt x="1714" y="143"/>
                          </a:lnTo>
                          <a:lnTo>
                            <a:pt x="1741" y="155"/>
                          </a:lnTo>
                          <a:lnTo>
                            <a:pt x="1762" y="168"/>
                          </a:lnTo>
                          <a:lnTo>
                            <a:pt x="1778" y="182"/>
                          </a:lnTo>
                          <a:lnTo>
                            <a:pt x="1784" y="196"/>
                          </a:lnTo>
                          <a:lnTo>
                            <a:pt x="1782" y="209"/>
                          </a:lnTo>
                          <a:lnTo>
                            <a:pt x="1774" y="223"/>
                          </a:lnTo>
                          <a:lnTo>
                            <a:pt x="1762" y="234"/>
                          </a:lnTo>
                          <a:lnTo>
                            <a:pt x="1744" y="244"/>
                          </a:lnTo>
                          <a:lnTo>
                            <a:pt x="1725" y="250"/>
                          </a:lnTo>
                          <a:lnTo>
                            <a:pt x="1705" y="253"/>
                          </a:lnTo>
                          <a:lnTo>
                            <a:pt x="1686" y="252"/>
                          </a:lnTo>
                          <a:lnTo>
                            <a:pt x="1698" y="261"/>
                          </a:lnTo>
                          <a:lnTo>
                            <a:pt x="1711" y="266"/>
                          </a:lnTo>
                          <a:lnTo>
                            <a:pt x="1725" y="269"/>
                          </a:lnTo>
                          <a:lnTo>
                            <a:pt x="1741" y="269"/>
                          </a:lnTo>
                          <a:lnTo>
                            <a:pt x="1759" y="266"/>
                          </a:lnTo>
                          <a:lnTo>
                            <a:pt x="1770" y="266"/>
                          </a:lnTo>
                          <a:lnTo>
                            <a:pt x="1779" y="265"/>
                          </a:lnTo>
                          <a:lnTo>
                            <a:pt x="1803" y="263"/>
                          </a:lnTo>
                          <a:lnTo>
                            <a:pt x="1830" y="261"/>
                          </a:lnTo>
                          <a:lnTo>
                            <a:pt x="1839" y="291"/>
                          </a:lnTo>
                          <a:lnTo>
                            <a:pt x="1843" y="322"/>
                          </a:lnTo>
                          <a:lnTo>
                            <a:pt x="1843" y="350"/>
                          </a:lnTo>
                          <a:lnTo>
                            <a:pt x="1836" y="375"/>
                          </a:lnTo>
                          <a:lnTo>
                            <a:pt x="1825" y="401"/>
                          </a:lnTo>
                          <a:lnTo>
                            <a:pt x="1809" y="423"/>
                          </a:lnTo>
                          <a:lnTo>
                            <a:pt x="1790" y="445"/>
                          </a:lnTo>
                          <a:lnTo>
                            <a:pt x="1767" y="466"/>
                          </a:lnTo>
                          <a:lnTo>
                            <a:pt x="1741" y="483"/>
                          </a:lnTo>
                          <a:lnTo>
                            <a:pt x="1711" y="499"/>
                          </a:lnTo>
                          <a:lnTo>
                            <a:pt x="1679" y="513"/>
                          </a:lnTo>
                          <a:lnTo>
                            <a:pt x="1645" y="526"/>
                          </a:lnTo>
                          <a:lnTo>
                            <a:pt x="1608" y="535"/>
                          </a:lnTo>
                          <a:lnTo>
                            <a:pt x="1570" y="545"/>
                          </a:lnTo>
                          <a:lnTo>
                            <a:pt x="1531" y="550"/>
                          </a:lnTo>
                          <a:lnTo>
                            <a:pt x="1491" y="554"/>
                          </a:lnTo>
                          <a:lnTo>
                            <a:pt x="1444" y="558"/>
                          </a:lnTo>
                          <a:lnTo>
                            <a:pt x="1398" y="556"/>
                          </a:lnTo>
                          <a:lnTo>
                            <a:pt x="1355" y="553"/>
                          </a:lnTo>
                          <a:lnTo>
                            <a:pt x="1314" y="548"/>
                          </a:lnTo>
                          <a:lnTo>
                            <a:pt x="1277" y="542"/>
                          </a:lnTo>
                          <a:lnTo>
                            <a:pt x="1242" y="534"/>
                          </a:lnTo>
                          <a:lnTo>
                            <a:pt x="1212" y="526"/>
                          </a:lnTo>
                          <a:lnTo>
                            <a:pt x="1187" y="518"/>
                          </a:lnTo>
                          <a:lnTo>
                            <a:pt x="1187" y="515"/>
                          </a:lnTo>
                          <a:lnTo>
                            <a:pt x="1223" y="551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724" y="0"/>
                      <a:ext cx="536" cy="621"/>
                    </a:xfrm>
                    <a:custGeom>
                      <a:avLst/>
                      <a:gdLst>
                        <a:gd name="T0" fmla="*/ 342 w 536"/>
                        <a:gd name="T1" fmla="*/ 503 h 532"/>
                        <a:gd name="T2" fmla="*/ 258 w 536"/>
                        <a:gd name="T3" fmla="*/ 532 h 532"/>
                        <a:gd name="T4" fmla="*/ 186 w 536"/>
                        <a:gd name="T5" fmla="*/ 521 h 532"/>
                        <a:gd name="T6" fmla="*/ 167 w 536"/>
                        <a:gd name="T7" fmla="*/ 497 h 532"/>
                        <a:gd name="T8" fmla="*/ 224 w 536"/>
                        <a:gd name="T9" fmla="*/ 484 h 532"/>
                        <a:gd name="T10" fmla="*/ 129 w 536"/>
                        <a:gd name="T11" fmla="*/ 446 h 532"/>
                        <a:gd name="T12" fmla="*/ 57 w 536"/>
                        <a:gd name="T13" fmla="*/ 392 h 532"/>
                        <a:gd name="T14" fmla="*/ 52 w 536"/>
                        <a:gd name="T15" fmla="*/ 351 h 532"/>
                        <a:gd name="T16" fmla="*/ 109 w 536"/>
                        <a:gd name="T17" fmla="*/ 353 h 532"/>
                        <a:gd name="T18" fmla="*/ 42 w 536"/>
                        <a:gd name="T19" fmla="*/ 294 h 532"/>
                        <a:gd name="T20" fmla="*/ 6 w 536"/>
                        <a:gd name="T21" fmla="*/ 225 h 532"/>
                        <a:gd name="T22" fmla="*/ 20 w 536"/>
                        <a:gd name="T23" fmla="*/ 194 h 532"/>
                        <a:gd name="T24" fmla="*/ 72 w 536"/>
                        <a:gd name="T25" fmla="*/ 210 h 532"/>
                        <a:gd name="T26" fmla="*/ 79 w 536"/>
                        <a:gd name="T27" fmla="*/ 126 h 532"/>
                        <a:gd name="T28" fmla="*/ 121 w 536"/>
                        <a:gd name="T29" fmla="*/ 38 h 532"/>
                        <a:gd name="T30" fmla="*/ 150 w 536"/>
                        <a:gd name="T31" fmla="*/ 11 h 532"/>
                        <a:gd name="T32" fmla="*/ 152 w 536"/>
                        <a:gd name="T33" fmla="*/ 42 h 532"/>
                        <a:gd name="T34" fmla="*/ 199 w 536"/>
                        <a:gd name="T35" fmla="*/ 90 h 532"/>
                        <a:gd name="T36" fmla="*/ 247 w 536"/>
                        <a:gd name="T37" fmla="*/ 141 h 532"/>
                        <a:gd name="T38" fmla="*/ 250 w 536"/>
                        <a:gd name="T39" fmla="*/ 79 h 532"/>
                        <a:gd name="T40" fmla="*/ 330 w 536"/>
                        <a:gd name="T41" fmla="*/ 125 h 532"/>
                        <a:gd name="T42" fmla="*/ 356 w 536"/>
                        <a:gd name="T43" fmla="*/ 177 h 532"/>
                        <a:gd name="T44" fmla="*/ 372 w 536"/>
                        <a:gd name="T45" fmla="*/ 137 h 532"/>
                        <a:gd name="T46" fmla="*/ 422 w 536"/>
                        <a:gd name="T47" fmla="*/ 174 h 532"/>
                        <a:gd name="T48" fmla="*/ 465 w 536"/>
                        <a:gd name="T49" fmla="*/ 231 h 532"/>
                        <a:gd name="T50" fmla="*/ 487 w 536"/>
                        <a:gd name="T51" fmla="*/ 263 h 532"/>
                        <a:gd name="T52" fmla="*/ 511 w 536"/>
                        <a:gd name="T53" fmla="*/ 228 h 532"/>
                        <a:gd name="T54" fmla="*/ 536 w 536"/>
                        <a:gd name="T55" fmla="*/ 358 h 532"/>
                        <a:gd name="T56" fmla="*/ 519 w 536"/>
                        <a:gd name="T57" fmla="*/ 416 h 532"/>
                        <a:gd name="T58" fmla="*/ 476 w 536"/>
                        <a:gd name="T59" fmla="*/ 453 h 532"/>
                        <a:gd name="T60" fmla="*/ 408 w 536"/>
                        <a:gd name="T61" fmla="*/ 456 h 532"/>
                        <a:gd name="T62" fmla="*/ 402 w 536"/>
                        <a:gd name="T63" fmla="*/ 429 h 532"/>
                        <a:gd name="T64" fmla="*/ 429 w 536"/>
                        <a:gd name="T65" fmla="*/ 377 h 532"/>
                        <a:gd name="T66" fmla="*/ 419 w 536"/>
                        <a:gd name="T67" fmla="*/ 313 h 532"/>
                        <a:gd name="T68" fmla="*/ 391 w 536"/>
                        <a:gd name="T69" fmla="*/ 392 h 532"/>
                        <a:gd name="T70" fmla="*/ 343 w 536"/>
                        <a:gd name="T71" fmla="*/ 411 h 532"/>
                        <a:gd name="T72" fmla="*/ 273 w 536"/>
                        <a:gd name="T73" fmla="*/ 335 h 532"/>
                        <a:gd name="T74" fmla="*/ 302 w 536"/>
                        <a:gd name="T75" fmla="*/ 304 h 532"/>
                        <a:gd name="T76" fmla="*/ 311 w 536"/>
                        <a:gd name="T77" fmla="*/ 255 h 532"/>
                        <a:gd name="T78" fmla="*/ 291 w 536"/>
                        <a:gd name="T79" fmla="*/ 277 h 532"/>
                        <a:gd name="T80" fmla="*/ 250 w 536"/>
                        <a:gd name="T81" fmla="*/ 285 h 532"/>
                        <a:gd name="T82" fmla="*/ 205 w 536"/>
                        <a:gd name="T83" fmla="*/ 234 h 532"/>
                        <a:gd name="T84" fmla="*/ 163 w 536"/>
                        <a:gd name="T85" fmla="*/ 167 h 532"/>
                        <a:gd name="T86" fmla="*/ 178 w 536"/>
                        <a:gd name="T87" fmla="*/ 229 h 532"/>
                        <a:gd name="T88" fmla="*/ 177 w 536"/>
                        <a:gd name="T89" fmla="*/ 256 h 532"/>
                        <a:gd name="T90" fmla="*/ 144 w 536"/>
                        <a:gd name="T91" fmla="*/ 247 h 532"/>
                        <a:gd name="T92" fmla="*/ 147 w 536"/>
                        <a:gd name="T93" fmla="*/ 269 h 532"/>
                        <a:gd name="T94" fmla="*/ 185 w 536"/>
                        <a:gd name="T95" fmla="*/ 289 h 532"/>
                        <a:gd name="T96" fmla="*/ 213 w 536"/>
                        <a:gd name="T97" fmla="*/ 299 h 532"/>
                        <a:gd name="T98" fmla="*/ 253 w 536"/>
                        <a:gd name="T99" fmla="*/ 369 h 532"/>
                        <a:gd name="T100" fmla="*/ 226 w 536"/>
                        <a:gd name="T101" fmla="*/ 386 h 532"/>
                        <a:gd name="T102" fmla="*/ 185 w 536"/>
                        <a:gd name="T103" fmla="*/ 383 h 532"/>
                        <a:gd name="T104" fmla="*/ 172 w 536"/>
                        <a:gd name="T105" fmla="*/ 380 h 532"/>
                        <a:gd name="T106" fmla="*/ 215 w 536"/>
                        <a:gd name="T107" fmla="*/ 416 h 532"/>
                        <a:gd name="T108" fmla="*/ 269 w 536"/>
                        <a:gd name="T109" fmla="*/ 424 h 532"/>
                        <a:gd name="T110" fmla="*/ 354 w 536"/>
                        <a:gd name="T111" fmla="*/ 464 h 532"/>
                        <a:gd name="T112" fmla="*/ 368 w 536"/>
                        <a:gd name="T113" fmla="*/ 472 h 5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</a:cxnLst>
                      <a:rect l="0" t="0" r="r" b="b"/>
                      <a:pathLst>
                        <a:path w="536" h="532">
                          <a:moveTo>
                            <a:pt x="368" y="475"/>
                          </a:moveTo>
                          <a:lnTo>
                            <a:pt x="359" y="489"/>
                          </a:lnTo>
                          <a:lnTo>
                            <a:pt x="342" y="503"/>
                          </a:lnTo>
                          <a:lnTo>
                            <a:pt x="319" y="516"/>
                          </a:lnTo>
                          <a:lnTo>
                            <a:pt x="291" y="525"/>
                          </a:lnTo>
                          <a:lnTo>
                            <a:pt x="258" y="532"/>
                          </a:lnTo>
                          <a:lnTo>
                            <a:pt x="223" y="530"/>
                          </a:lnTo>
                          <a:lnTo>
                            <a:pt x="205" y="527"/>
                          </a:lnTo>
                          <a:lnTo>
                            <a:pt x="186" y="521"/>
                          </a:lnTo>
                          <a:lnTo>
                            <a:pt x="167" y="511"/>
                          </a:lnTo>
                          <a:lnTo>
                            <a:pt x="148" y="500"/>
                          </a:lnTo>
                          <a:lnTo>
                            <a:pt x="167" y="497"/>
                          </a:lnTo>
                          <a:lnTo>
                            <a:pt x="186" y="495"/>
                          </a:lnTo>
                          <a:lnTo>
                            <a:pt x="205" y="491"/>
                          </a:lnTo>
                          <a:lnTo>
                            <a:pt x="224" y="484"/>
                          </a:lnTo>
                          <a:lnTo>
                            <a:pt x="191" y="473"/>
                          </a:lnTo>
                          <a:lnTo>
                            <a:pt x="159" y="461"/>
                          </a:lnTo>
                          <a:lnTo>
                            <a:pt x="129" y="446"/>
                          </a:lnTo>
                          <a:lnTo>
                            <a:pt x="101" y="429"/>
                          </a:lnTo>
                          <a:lnTo>
                            <a:pt x="76" y="411"/>
                          </a:lnTo>
                          <a:lnTo>
                            <a:pt x="57" y="392"/>
                          </a:lnTo>
                          <a:lnTo>
                            <a:pt x="41" y="372"/>
                          </a:lnTo>
                          <a:lnTo>
                            <a:pt x="33" y="353"/>
                          </a:lnTo>
                          <a:lnTo>
                            <a:pt x="52" y="351"/>
                          </a:lnTo>
                          <a:lnTo>
                            <a:pt x="71" y="351"/>
                          </a:lnTo>
                          <a:lnTo>
                            <a:pt x="90" y="350"/>
                          </a:lnTo>
                          <a:lnTo>
                            <a:pt x="109" y="353"/>
                          </a:lnTo>
                          <a:lnTo>
                            <a:pt x="83" y="335"/>
                          </a:lnTo>
                          <a:lnTo>
                            <a:pt x="61" y="316"/>
                          </a:lnTo>
                          <a:lnTo>
                            <a:pt x="42" y="294"/>
                          </a:lnTo>
                          <a:lnTo>
                            <a:pt x="26" y="270"/>
                          </a:lnTo>
                          <a:lnTo>
                            <a:pt x="14" y="247"/>
                          </a:lnTo>
                          <a:lnTo>
                            <a:pt x="6" y="225"/>
                          </a:lnTo>
                          <a:lnTo>
                            <a:pt x="1" y="206"/>
                          </a:lnTo>
                          <a:lnTo>
                            <a:pt x="0" y="188"/>
                          </a:lnTo>
                          <a:lnTo>
                            <a:pt x="20" y="194"/>
                          </a:lnTo>
                          <a:lnTo>
                            <a:pt x="39" y="198"/>
                          </a:lnTo>
                          <a:lnTo>
                            <a:pt x="55" y="202"/>
                          </a:lnTo>
                          <a:lnTo>
                            <a:pt x="72" y="210"/>
                          </a:lnTo>
                          <a:lnTo>
                            <a:pt x="68" y="187"/>
                          </a:lnTo>
                          <a:lnTo>
                            <a:pt x="71" y="158"/>
                          </a:lnTo>
                          <a:lnTo>
                            <a:pt x="79" y="126"/>
                          </a:lnTo>
                          <a:lnTo>
                            <a:pt x="90" y="96"/>
                          </a:lnTo>
                          <a:lnTo>
                            <a:pt x="104" y="66"/>
                          </a:lnTo>
                          <a:lnTo>
                            <a:pt x="121" y="38"/>
                          </a:lnTo>
                          <a:lnTo>
                            <a:pt x="137" y="15"/>
                          </a:lnTo>
                          <a:lnTo>
                            <a:pt x="155" y="0"/>
                          </a:lnTo>
                          <a:lnTo>
                            <a:pt x="150" y="11"/>
                          </a:lnTo>
                          <a:lnTo>
                            <a:pt x="147" y="22"/>
                          </a:lnTo>
                          <a:lnTo>
                            <a:pt x="148" y="33"/>
                          </a:lnTo>
                          <a:lnTo>
                            <a:pt x="152" y="42"/>
                          </a:lnTo>
                          <a:lnTo>
                            <a:pt x="163" y="58"/>
                          </a:lnTo>
                          <a:lnTo>
                            <a:pt x="180" y="76"/>
                          </a:lnTo>
                          <a:lnTo>
                            <a:pt x="199" y="90"/>
                          </a:lnTo>
                          <a:lnTo>
                            <a:pt x="220" y="106"/>
                          </a:lnTo>
                          <a:lnTo>
                            <a:pt x="235" y="122"/>
                          </a:lnTo>
                          <a:lnTo>
                            <a:pt x="247" y="141"/>
                          </a:lnTo>
                          <a:lnTo>
                            <a:pt x="250" y="128"/>
                          </a:lnTo>
                          <a:lnTo>
                            <a:pt x="251" y="112"/>
                          </a:lnTo>
                          <a:lnTo>
                            <a:pt x="250" y="79"/>
                          </a:lnTo>
                          <a:lnTo>
                            <a:pt x="281" y="95"/>
                          </a:lnTo>
                          <a:lnTo>
                            <a:pt x="315" y="114"/>
                          </a:lnTo>
                          <a:lnTo>
                            <a:pt x="330" y="125"/>
                          </a:lnTo>
                          <a:lnTo>
                            <a:pt x="342" y="139"/>
                          </a:lnTo>
                          <a:lnTo>
                            <a:pt x="351" y="156"/>
                          </a:lnTo>
                          <a:lnTo>
                            <a:pt x="356" y="177"/>
                          </a:lnTo>
                          <a:lnTo>
                            <a:pt x="364" y="167"/>
                          </a:lnTo>
                          <a:lnTo>
                            <a:pt x="367" y="156"/>
                          </a:lnTo>
                          <a:lnTo>
                            <a:pt x="372" y="137"/>
                          </a:lnTo>
                          <a:lnTo>
                            <a:pt x="387" y="147"/>
                          </a:lnTo>
                          <a:lnTo>
                            <a:pt x="405" y="160"/>
                          </a:lnTo>
                          <a:lnTo>
                            <a:pt x="422" y="174"/>
                          </a:lnTo>
                          <a:lnTo>
                            <a:pt x="440" y="190"/>
                          </a:lnTo>
                          <a:lnTo>
                            <a:pt x="454" y="209"/>
                          </a:lnTo>
                          <a:lnTo>
                            <a:pt x="465" y="231"/>
                          </a:lnTo>
                          <a:lnTo>
                            <a:pt x="473" y="255"/>
                          </a:lnTo>
                          <a:lnTo>
                            <a:pt x="474" y="280"/>
                          </a:lnTo>
                          <a:lnTo>
                            <a:pt x="487" y="263"/>
                          </a:lnTo>
                          <a:lnTo>
                            <a:pt x="498" y="248"/>
                          </a:lnTo>
                          <a:lnTo>
                            <a:pt x="506" y="237"/>
                          </a:lnTo>
                          <a:lnTo>
                            <a:pt x="511" y="228"/>
                          </a:lnTo>
                          <a:lnTo>
                            <a:pt x="527" y="269"/>
                          </a:lnTo>
                          <a:lnTo>
                            <a:pt x="536" y="313"/>
                          </a:lnTo>
                          <a:lnTo>
                            <a:pt x="536" y="358"/>
                          </a:lnTo>
                          <a:lnTo>
                            <a:pt x="533" y="378"/>
                          </a:lnTo>
                          <a:lnTo>
                            <a:pt x="527" y="399"/>
                          </a:lnTo>
                          <a:lnTo>
                            <a:pt x="519" y="416"/>
                          </a:lnTo>
                          <a:lnTo>
                            <a:pt x="508" y="432"/>
                          </a:lnTo>
                          <a:lnTo>
                            <a:pt x="493" y="443"/>
                          </a:lnTo>
                          <a:lnTo>
                            <a:pt x="476" y="453"/>
                          </a:lnTo>
                          <a:lnTo>
                            <a:pt x="457" y="459"/>
                          </a:lnTo>
                          <a:lnTo>
                            <a:pt x="435" y="461"/>
                          </a:lnTo>
                          <a:lnTo>
                            <a:pt x="408" y="456"/>
                          </a:lnTo>
                          <a:lnTo>
                            <a:pt x="380" y="448"/>
                          </a:lnTo>
                          <a:lnTo>
                            <a:pt x="391" y="440"/>
                          </a:lnTo>
                          <a:lnTo>
                            <a:pt x="402" y="429"/>
                          </a:lnTo>
                          <a:lnTo>
                            <a:pt x="413" y="415"/>
                          </a:lnTo>
                          <a:lnTo>
                            <a:pt x="422" y="397"/>
                          </a:lnTo>
                          <a:lnTo>
                            <a:pt x="429" y="377"/>
                          </a:lnTo>
                          <a:lnTo>
                            <a:pt x="432" y="356"/>
                          </a:lnTo>
                          <a:lnTo>
                            <a:pt x="429" y="334"/>
                          </a:lnTo>
                          <a:lnTo>
                            <a:pt x="419" y="313"/>
                          </a:lnTo>
                          <a:lnTo>
                            <a:pt x="413" y="345"/>
                          </a:lnTo>
                          <a:lnTo>
                            <a:pt x="400" y="378"/>
                          </a:lnTo>
                          <a:lnTo>
                            <a:pt x="391" y="392"/>
                          </a:lnTo>
                          <a:lnTo>
                            <a:pt x="378" y="404"/>
                          </a:lnTo>
                          <a:lnTo>
                            <a:pt x="362" y="410"/>
                          </a:lnTo>
                          <a:lnTo>
                            <a:pt x="343" y="411"/>
                          </a:lnTo>
                          <a:lnTo>
                            <a:pt x="304" y="372"/>
                          </a:lnTo>
                          <a:lnTo>
                            <a:pt x="286" y="353"/>
                          </a:lnTo>
                          <a:lnTo>
                            <a:pt x="273" y="335"/>
                          </a:lnTo>
                          <a:lnTo>
                            <a:pt x="289" y="324"/>
                          </a:lnTo>
                          <a:lnTo>
                            <a:pt x="296" y="315"/>
                          </a:lnTo>
                          <a:lnTo>
                            <a:pt x="302" y="304"/>
                          </a:lnTo>
                          <a:lnTo>
                            <a:pt x="308" y="289"/>
                          </a:lnTo>
                          <a:lnTo>
                            <a:pt x="311" y="274"/>
                          </a:lnTo>
                          <a:lnTo>
                            <a:pt x="311" y="255"/>
                          </a:lnTo>
                          <a:lnTo>
                            <a:pt x="310" y="234"/>
                          </a:lnTo>
                          <a:lnTo>
                            <a:pt x="302" y="258"/>
                          </a:lnTo>
                          <a:lnTo>
                            <a:pt x="291" y="277"/>
                          </a:lnTo>
                          <a:lnTo>
                            <a:pt x="280" y="289"/>
                          </a:lnTo>
                          <a:lnTo>
                            <a:pt x="267" y="296"/>
                          </a:lnTo>
                          <a:lnTo>
                            <a:pt x="250" y="285"/>
                          </a:lnTo>
                          <a:lnTo>
                            <a:pt x="232" y="270"/>
                          </a:lnTo>
                          <a:lnTo>
                            <a:pt x="218" y="253"/>
                          </a:lnTo>
                          <a:lnTo>
                            <a:pt x="205" y="234"/>
                          </a:lnTo>
                          <a:lnTo>
                            <a:pt x="182" y="193"/>
                          </a:lnTo>
                          <a:lnTo>
                            <a:pt x="161" y="148"/>
                          </a:lnTo>
                          <a:lnTo>
                            <a:pt x="163" y="167"/>
                          </a:lnTo>
                          <a:lnTo>
                            <a:pt x="164" y="183"/>
                          </a:lnTo>
                          <a:lnTo>
                            <a:pt x="171" y="210"/>
                          </a:lnTo>
                          <a:lnTo>
                            <a:pt x="178" y="229"/>
                          </a:lnTo>
                          <a:lnTo>
                            <a:pt x="188" y="247"/>
                          </a:lnTo>
                          <a:lnTo>
                            <a:pt x="183" y="253"/>
                          </a:lnTo>
                          <a:lnTo>
                            <a:pt x="177" y="256"/>
                          </a:lnTo>
                          <a:lnTo>
                            <a:pt x="169" y="256"/>
                          </a:lnTo>
                          <a:lnTo>
                            <a:pt x="161" y="255"/>
                          </a:lnTo>
                          <a:lnTo>
                            <a:pt x="144" y="247"/>
                          </a:lnTo>
                          <a:lnTo>
                            <a:pt x="128" y="240"/>
                          </a:lnTo>
                          <a:lnTo>
                            <a:pt x="136" y="256"/>
                          </a:lnTo>
                          <a:lnTo>
                            <a:pt x="147" y="269"/>
                          </a:lnTo>
                          <a:lnTo>
                            <a:pt x="159" y="278"/>
                          </a:lnTo>
                          <a:lnTo>
                            <a:pt x="172" y="285"/>
                          </a:lnTo>
                          <a:lnTo>
                            <a:pt x="185" y="289"/>
                          </a:lnTo>
                          <a:lnTo>
                            <a:pt x="197" y="293"/>
                          </a:lnTo>
                          <a:lnTo>
                            <a:pt x="207" y="296"/>
                          </a:lnTo>
                          <a:lnTo>
                            <a:pt x="213" y="299"/>
                          </a:lnTo>
                          <a:lnTo>
                            <a:pt x="231" y="331"/>
                          </a:lnTo>
                          <a:lnTo>
                            <a:pt x="240" y="348"/>
                          </a:lnTo>
                          <a:lnTo>
                            <a:pt x="253" y="369"/>
                          </a:lnTo>
                          <a:lnTo>
                            <a:pt x="247" y="377"/>
                          </a:lnTo>
                          <a:lnTo>
                            <a:pt x="237" y="383"/>
                          </a:lnTo>
                          <a:lnTo>
                            <a:pt x="226" y="386"/>
                          </a:lnTo>
                          <a:lnTo>
                            <a:pt x="212" y="389"/>
                          </a:lnTo>
                          <a:lnTo>
                            <a:pt x="197" y="388"/>
                          </a:lnTo>
                          <a:lnTo>
                            <a:pt x="185" y="383"/>
                          </a:lnTo>
                          <a:lnTo>
                            <a:pt x="172" y="377"/>
                          </a:lnTo>
                          <a:lnTo>
                            <a:pt x="164" y="365"/>
                          </a:lnTo>
                          <a:lnTo>
                            <a:pt x="172" y="380"/>
                          </a:lnTo>
                          <a:lnTo>
                            <a:pt x="185" y="392"/>
                          </a:lnTo>
                          <a:lnTo>
                            <a:pt x="199" y="405"/>
                          </a:lnTo>
                          <a:lnTo>
                            <a:pt x="215" y="416"/>
                          </a:lnTo>
                          <a:lnTo>
                            <a:pt x="232" y="423"/>
                          </a:lnTo>
                          <a:lnTo>
                            <a:pt x="250" y="426"/>
                          </a:lnTo>
                          <a:lnTo>
                            <a:pt x="269" y="424"/>
                          </a:lnTo>
                          <a:lnTo>
                            <a:pt x="286" y="418"/>
                          </a:lnTo>
                          <a:lnTo>
                            <a:pt x="332" y="449"/>
                          </a:lnTo>
                          <a:lnTo>
                            <a:pt x="354" y="464"/>
                          </a:lnTo>
                          <a:lnTo>
                            <a:pt x="362" y="470"/>
                          </a:lnTo>
                          <a:lnTo>
                            <a:pt x="368" y="475"/>
                          </a:lnTo>
                          <a:lnTo>
                            <a:pt x="368" y="472"/>
                          </a:lnTo>
                          <a:lnTo>
                            <a:pt x="368" y="47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0" y="72"/>
                      <a:ext cx="557" cy="751"/>
                    </a:xfrm>
                    <a:custGeom>
                      <a:avLst/>
                      <a:gdLst>
                        <a:gd name="T0" fmla="*/ 112 w 557"/>
                        <a:gd name="T1" fmla="*/ 36 h 643"/>
                        <a:gd name="T2" fmla="*/ 53 w 557"/>
                        <a:gd name="T3" fmla="*/ 107 h 643"/>
                        <a:gd name="T4" fmla="*/ 49 w 557"/>
                        <a:gd name="T5" fmla="*/ 193 h 643"/>
                        <a:gd name="T6" fmla="*/ 19 w 557"/>
                        <a:gd name="T7" fmla="*/ 204 h 643"/>
                        <a:gd name="T8" fmla="*/ 3 w 557"/>
                        <a:gd name="T9" fmla="*/ 236 h 643"/>
                        <a:gd name="T10" fmla="*/ 20 w 557"/>
                        <a:gd name="T11" fmla="*/ 321 h 643"/>
                        <a:gd name="T12" fmla="*/ 72 w 557"/>
                        <a:gd name="T13" fmla="*/ 396 h 643"/>
                        <a:gd name="T14" fmla="*/ 12 w 557"/>
                        <a:gd name="T15" fmla="*/ 394 h 643"/>
                        <a:gd name="T16" fmla="*/ 26 w 557"/>
                        <a:gd name="T17" fmla="*/ 437 h 643"/>
                        <a:gd name="T18" fmla="*/ 98 w 557"/>
                        <a:gd name="T19" fmla="*/ 537 h 643"/>
                        <a:gd name="T20" fmla="*/ 148 w 557"/>
                        <a:gd name="T21" fmla="*/ 576 h 643"/>
                        <a:gd name="T22" fmla="*/ 112 w 557"/>
                        <a:gd name="T23" fmla="*/ 597 h 643"/>
                        <a:gd name="T24" fmla="*/ 196 w 557"/>
                        <a:gd name="T25" fmla="*/ 624 h 643"/>
                        <a:gd name="T26" fmla="*/ 313 w 557"/>
                        <a:gd name="T27" fmla="*/ 643 h 643"/>
                        <a:gd name="T28" fmla="*/ 370 w 557"/>
                        <a:gd name="T29" fmla="*/ 622 h 643"/>
                        <a:gd name="T30" fmla="*/ 400 w 557"/>
                        <a:gd name="T31" fmla="*/ 563 h 643"/>
                        <a:gd name="T32" fmla="*/ 362 w 557"/>
                        <a:gd name="T33" fmla="*/ 514 h 643"/>
                        <a:gd name="T34" fmla="*/ 304 w 557"/>
                        <a:gd name="T35" fmla="*/ 533 h 643"/>
                        <a:gd name="T36" fmla="*/ 239 w 557"/>
                        <a:gd name="T37" fmla="*/ 527 h 643"/>
                        <a:gd name="T38" fmla="*/ 231 w 557"/>
                        <a:gd name="T39" fmla="*/ 508 h 643"/>
                        <a:gd name="T40" fmla="*/ 288 w 557"/>
                        <a:gd name="T41" fmla="*/ 489 h 643"/>
                        <a:gd name="T42" fmla="*/ 332 w 557"/>
                        <a:gd name="T43" fmla="*/ 468 h 643"/>
                        <a:gd name="T44" fmla="*/ 253 w 557"/>
                        <a:gd name="T45" fmla="*/ 408 h 643"/>
                        <a:gd name="T46" fmla="*/ 205 w 557"/>
                        <a:gd name="T47" fmla="*/ 397 h 643"/>
                        <a:gd name="T48" fmla="*/ 155 w 557"/>
                        <a:gd name="T49" fmla="*/ 381 h 643"/>
                        <a:gd name="T50" fmla="*/ 104 w 557"/>
                        <a:gd name="T51" fmla="*/ 335 h 643"/>
                        <a:gd name="T52" fmla="*/ 174 w 557"/>
                        <a:gd name="T53" fmla="*/ 354 h 643"/>
                        <a:gd name="T54" fmla="*/ 171 w 557"/>
                        <a:gd name="T55" fmla="*/ 313 h 643"/>
                        <a:gd name="T56" fmla="*/ 131 w 557"/>
                        <a:gd name="T57" fmla="*/ 231 h 643"/>
                        <a:gd name="T58" fmla="*/ 115 w 557"/>
                        <a:gd name="T59" fmla="*/ 155 h 643"/>
                        <a:gd name="T60" fmla="*/ 166 w 557"/>
                        <a:gd name="T61" fmla="*/ 251 h 643"/>
                        <a:gd name="T62" fmla="*/ 218 w 557"/>
                        <a:gd name="T63" fmla="*/ 343 h 643"/>
                        <a:gd name="T64" fmla="*/ 256 w 557"/>
                        <a:gd name="T65" fmla="*/ 372 h 643"/>
                        <a:gd name="T66" fmla="*/ 302 w 557"/>
                        <a:gd name="T67" fmla="*/ 289 h 643"/>
                        <a:gd name="T68" fmla="*/ 299 w 557"/>
                        <a:gd name="T69" fmla="*/ 361 h 643"/>
                        <a:gd name="T70" fmla="*/ 283 w 557"/>
                        <a:gd name="T71" fmla="*/ 392 h 643"/>
                        <a:gd name="T72" fmla="*/ 368 w 557"/>
                        <a:gd name="T73" fmla="*/ 454 h 643"/>
                        <a:gd name="T74" fmla="*/ 419 w 557"/>
                        <a:gd name="T75" fmla="*/ 370 h 643"/>
                        <a:gd name="T76" fmla="*/ 427 w 557"/>
                        <a:gd name="T77" fmla="*/ 367 h 643"/>
                        <a:gd name="T78" fmla="*/ 416 w 557"/>
                        <a:gd name="T79" fmla="*/ 448 h 643"/>
                        <a:gd name="T80" fmla="*/ 402 w 557"/>
                        <a:gd name="T81" fmla="*/ 484 h 643"/>
                        <a:gd name="T82" fmla="*/ 460 w 557"/>
                        <a:gd name="T83" fmla="*/ 511 h 643"/>
                        <a:gd name="T84" fmla="*/ 508 w 557"/>
                        <a:gd name="T85" fmla="*/ 518 h 643"/>
                        <a:gd name="T86" fmla="*/ 546 w 557"/>
                        <a:gd name="T87" fmla="*/ 486 h 643"/>
                        <a:gd name="T88" fmla="*/ 554 w 557"/>
                        <a:gd name="T89" fmla="*/ 391 h 643"/>
                        <a:gd name="T90" fmla="*/ 522 w 557"/>
                        <a:gd name="T91" fmla="*/ 294 h 643"/>
                        <a:gd name="T92" fmla="*/ 475 w 557"/>
                        <a:gd name="T93" fmla="*/ 313 h 643"/>
                        <a:gd name="T94" fmla="*/ 437 w 557"/>
                        <a:gd name="T95" fmla="*/ 220 h 643"/>
                        <a:gd name="T96" fmla="*/ 394 w 557"/>
                        <a:gd name="T97" fmla="*/ 163 h 643"/>
                        <a:gd name="T98" fmla="*/ 368 w 557"/>
                        <a:gd name="T99" fmla="*/ 190 h 643"/>
                        <a:gd name="T100" fmla="*/ 332 w 557"/>
                        <a:gd name="T101" fmla="*/ 194 h 643"/>
                        <a:gd name="T102" fmla="*/ 280 w 557"/>
                        <a:gd name="T103" fmla="*/ 145 h 643"/>
                        <a:gd name="T104" fmla="*/ 253 w 557"/>
                        <a:gd name="T105" fmla="*/ 118 h 643"/>
                        <a:gd name="T106" fmla="*/ 234 w 557"/>
                        <a:gd name="T107" fmla="*/ 99 h 643"/>
                        <a:gd name="T108" fmla="*/ 212 w 557"/>
                        <a:gd name="T109" fmla="*/ 131 h 643"/>
                        <a:gd name="T110" fmla="*/ 185 w 557"/>
                        <a:gd name="T111" fmla="*/ 126 h 643"/>
                        <a:gd name="T112" fmla="*/ 159 w 557"/>
                        <a:gd name="T113" fmla="*/ 80 h 643"/>
                        <a:gd name="T114" fmla="*/ 167 w 557"/>
                        <a:gd name="T115" fmla="*/ 3 h 6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</a:cxnLst>
                      <a:rect l="0" t="0" r="r" b="b"/>
                      <a:pathLst>
                        <a:path w="557" h="643">
                          <a:moveTo>
                            <a:pt x="167" y="3"/>
                          </a:moveTo>
                          <a:lnTo>
                            <a:pt x="139" y="17"/>
                          </a:lnTo>
                          <a:lnTo>
                            <a:pt x="112" y="36"/>
                          </a:lnTo>
                          <a:lnTo>
                            <a:pt x="87" y="57"/>
                          </a:lnTo>
                          <a:lnTo>
                            <a:pt x="68" y="80"/>
                          </a:lnTo>
                          <a:lnTo>
                            <a:pt x="53" y="107"/>
                          </a:lnTo>
                          <a:lnTo>
                            <a:pt x="45" y="139"/>
                          </a:lnTo>
                          <a:lnTo>
                            <a:pt x="45" y="174"/>
                          </a:lnTo>
                          <a:lnTo>
                            <a:pt x="49" y="193"/>
                          </a:lnTo>
                          <a:lnTo>
                            <a:pt x="55" y="213"/>
                          </a:lnTo>
                          <a:lnTo>
                            <a:pt x="34" y="210"/>
                          </a:lnTo>
                          <a:lnTo>
                            <a:pt x="19" y="204"/>
                          </a:lnTo>
                          <a:lnTo>
                            <a:pt x="9" y="196"/>
                          </a:lnTo>
                          <a:lnTo>
                            <a:pt x="3" y="185"/>
                          </a:lnTo>
                          <a:lnTo>
                            <a:pt x="3" y="236"/>
                          </a:lnTo>
                          <a:lnTo>
                            <a:pt x="6" y="264"/>
                          </a:lnTo>
                          <a:lnTo>
                            <a:pt x="12" y="293"/>
                          </a:lnTo>
                          <a:lnTo>
                            <a:pt x="20" y="321"/>
                          </a:lnTo>
                          <a:lnTo>
                            <a:pt x="33" y="348"/>
                          </a:lnTo>
                          <a:lnTo>
                            <a:pt x="50" y="373"/>
                          </a:lnTo>
                          <a:lnTo>
                            <a:pt x="72" y="396"/>
                          </a:lnTo>
                          <a:lnTo>
                            <a:pt x="49" y="400"/>
                          </a:lnTo>
                          <a:lnTo>
                            <a:pt x="30" y="400"/>
                          </a:lnTo>
                          <a:lnTo>
                            <a:pt x="12" y="394"/>
                          </a:lnTo>
                          <a:lnTo>
                            <a:pt x="0" y="383"/>
                          </a:lnTo>
                          <a:lnTo>
                            <a:pt x="12" y="410"/>
                          </a:lnTo>
                          <a:lnTo>
                            <a:pt x="26" y="437"/>
                          </a:lnTo>
                          <a:lnTo>
                            <a:pt x="57" y="492"/>
                          </a:lnTo>
                          <a:lnTo>
                            <a:pt x="76" y="516"/>
                          </a:lnTo>
                          <a:lnTo>
                            <a:pt x="98" y="537"/>
                          </a:lnTo>
                          <a:lnTo>
                            <a:pt x="125" y="552"/>
                          </a:lnTo>
                          <a:lnTo>
                            <a:pt x="158" y="563"/>
                          </a:lnTo>
                          <a:lnTo>
                            <a:pt x="148" y="576"/>
                          </a:lnTo>
                          <a:lnTo>
                            <a:pt x="136" y="587"/>
                          </a:lnTo>
                          <a:lnTo>
                            <a:pt x="123" y="594"/>
                          </a:lnTo>
                          <a:lnTo>
                            <a:pt x="112" y="597"/>
                          </a:lnTo>
                          <a:lnTo>
                            <a:pt x="131" y="603"/>
                          </a:lnTo>
                          <a:lnTo>
                            <a:pt x="152" y="609"/>
                          </a:lnTo>
                          <a:lnTo>
                            <a:pt x="196" y="624"/>
                          </a:lnTo>
                          <a:lnTo>
                            <a:pt x="243" y="636"/>
                          </a:lnTo>
                          <a:lnTo>
                            <a:pt x="291" y="643"/>
                          </a:lnTo>
                          <a:lnTo>
                            <a:pt x="313" y="643"/>
                          </a:lnTo>
                          <a:lnTo>
                            <a:pt x="334" y="639"/>
                          </a:lnTo>
                          <a:lnTo>
                            <a:pt x="353" y="633"/>
                          </a:lnTo>
                          <a:lnTo>
                            <a:pt x="370" y="622"/>
                          </a:lnTo>
                          <a:lnTo>
                            <a:pt x="383" y="608"/>
                          </a:lnTo>
                          <a:lnTo>
                            <a:pt x="394" y="589"/>
                          </a:lnTo>
                          <a:lnTo>
                            <a:pt x="400" y="563"/>
                          </a:lnTo>
                          <a:lnTo>
                            <a:pt x="402" y="533"/>
                          </a:lnTo>
                          <a:lnTo>
                            <a:pt x="383" y="524"/>
                          </a:lnTo>
                          <a:lnTo>
                            <a:pt x="362" y="514"/>
                          </a:lnTo>
                          <a:lnTo>
                            <a:pt x="345" y="524"/>
                          </a:lnTo>
                          <a:lnTo>
                            <a:pt x="324" y="530"/>
                          </a:lnTo>
                          <a:lnTo>
                            <a:pt x="304" y="533"/>
                          </a:lnTo>
                          <a:lnTo>
                            <a:pt x="281" y="533"/>
                          </a:lnTo>
                          <a:lnTo>
                            <a:pt x="259" y="530"/>
                          </a:lnTo>
                          <a:lnTo>
                            <a:pt x="239" y="527"/>
                          </a:lnTo>
                          <a:lnTo>
                            <a:pt x="220" y="521"/>
                          </a:lnTo>
                          <a:lnTo>
                            <a:pt x="204" y="514"/>
                          </a:lnTo>
                          <a:lnTo>
                            <a:pt x="231" y="508"/>
                          </a:lnTo>
                          <a:lnTo>
                            <a:pt x="253" y="502"/>
                          </a:lnTo>
                          <a:lnTo>
                            <a:pt x="272" y="495"/>
                          </a:lnTo>
                          <a:lnTo>
                            <a:pt x="288" y="489"/>
                          </a:lnTo>
                          <a:lnTo>
                            <a:pt x="313" y="478"/>
                          </a:lnTo>
                          <a:lnTo>
                            <a:pt x="323" y="473"/>
                          </a:lnTo>
                          <a:lnTo>
                            <a:pt x="332" y="468"/>
                          </a:lnTo>
                          <a:lnTo>
                            <a:pt x="302" y="448"/>
                          </a:lnTo>
                          <a:lnTo>
                            <a:pt x="275" y="427"/>
                          </a:lnTo>
                          <a:lnTo>
                            <a:pt x="253" y="408"/>
                          </a:lnTo>
                          <a:lnTo>
                            <a:pt x="234" y="396"/>
                          </a:lnTo>
                          <a:lnTo>
                            <a:pt x="221" y="397"/>
                          </a:lnTo>
                          <a:lnTo>
                            <a:pt x="205" y="397"/>
                          </a:lnTo>
                          <a:lnTo>
                            <a:pt x="190" y="394"/>
                          </a:lnTo>
                          <a:lnTo>
                            <a:pt x="172" y="389"/>
                          </a:lnTo>
                          <a:lnTo>
                            <a:pt x="155" y="381"/>
                          </a:lnTo>
                          <a:lnTo>
                            <a:pt x="137" y="370"/>
                          </a:lnTo>
                          <a:lnTo>
                            <a:pt x="120" y="354"/>
                          </a:lnTo>
                          <a:lnTo>
                            <a:pt x="104" y="335"/>
                          </a:lnTo>
                          <a:lnTo>
                            <a:pt x="131" y="346"/>
                          </a:lnTo>
                          <a:lnTo>
                            <a:pt x="155" y="351"/>
                          </a:lnTo>
                          <a:lnTo>
                            <a:pt x="174" y="354"/>
                          </a:lnTo>
                          <a:lnTo>
                            <a:pt x="194" y="353"/>
                          </a:lnTo>
                          <a:lnTo>
                            <a:pt x="183" y="335"/>
                          </a:lnTo>
                          <a:lnTo>
                            <a:pt x="171" y="313"/>
                          </a:lnTo>
                          <a:lnTo>
                            <a:pt x="156" y="288"/>
                          </a:lnTo>
                          <a:lnTo>
                            <a:pt x="144" y="259"/>
                          </a:lnTo>
                          <a:lnTo>
                            <a:pt x="131" y="231"/>
                          </a:lnTo>
                          <a:lnTo>
                            <a:pt x="123" y="202"/>
                          </a:lnTo>
                          <a:lnTo>
                            <a:pt x="117" y="177"/>
                          </a:lnTo>
                          <a:lnTo>
                            <a:pt x="115" y="155"/>
                          </a:lnTo>
                          <a:lnTo>
                            <a:pt x="133" y="185"/>
                          </a:lnTo>
                          <a:lnTo>
                            <a:pt x="150" y="218"/>
                          </a:lnTo>
                          <a:lnTo>
                            <a:pt x="166" y="251"/>
                          </a:lnTo>
                          <a:lnTo>
                            <a:pt x="183" y="286"/>
                          </a:lnTo>
                          <a:lnTo>
                            <a:pt x="201" y="316"/>
                          </a:lnTo>
                          <a:lnTo>
                            <a:pt x="218" y="343"/>
                          </a:lnTo>
                          <a:lnTo>
                            <a:pt x="237" y="362"/>
                          </a:lnTo>
                          <a:lnTo>
                            <a:pt x="247" y="369"/>
                          </a:lnTo>
                          <a:lnTo>
                            <a:pt x="256" y="372"/>
                          </a:lnTo>
                          <a:lnTo>
                            <a:pt x="272" y="353"/>
                          </a:lnTo>
                          <a:lnTo>
                            <a:pt x="285" y="331"/>
                          </a:lnTo>
                          <a:lnTo>
                            <a:pt x="302" y="289"/>
                          </a:lnTo>
                          <a:lnTo>
                            <a:pt x="302" y="332"/>
                          </a:lnTo>
                          <a:lnTo>
                            <a:pt x="300" y="348"/>
                          </a:lnTo>
                          <a:lnTo>
                            <a:pt x="299" y="361"/>
                          </a:lnTo>
                          <a:lnTo>
                            <a:pt x="296" y="372"/>
                          </a:lnTo>
                          <a:lnTo>
                            <a:pt x="292" y="380"/>
                          </a:lnTo>
                          <a:lnTo>
                            <a:pt x="283" y="392"/>
                          </a:lnTo>
                          <a:lnTo>
                            <a:pt x="324" y="424"/>
                          </a:lnTo>
                          <a:lnTo>
                            <a:pt x="346" y="440"/>
                          </a:lnTo>
                          <a:lnTo>
                            <a:pt x="368" y="454"/>
                          </a:lnTo>
                          <a:lnTo>
                            <a:pt x="387" y="430"/>
                          </a:lnTo>
                          <a:lnTo>
                            <a:pt x="405" y="400"/>
                          </a:lnTo>
                          <a:lnTo>
                            <a:pt x="419" y="370"/>
                          </a:lnTo>
                          <a:lnTo>
                            <a:pt x="422" y="358"/>
                          </a:lnTo>
                          <a:lnTo>
                            <a:pt x="424" y="346"/>
                          </a:lnTo>
                          <a:lnTo>
                            <a:pt x="427" y="367"/>
                          </a:lnTo>
                          <a:lnTo>
                            <a:pt x="427" y="388"/>
                          </a:lnTo>
                          <a:lnTo>
                            <a:pt x="422" y="429"/>
                          </a:lnTo>
                          <a:lnTo>
                            <a:pt x="416" y="448"/>
                          </a:lnTo>
                          <a:lnTo>
                            <a:pt x="411" y="464"/>
                          </a:lnTo>
                          <a:lnTo>
                            <a:pt x="406" y="476"/>
                          </a:lnTo>
                          <a:lnTo>
                            <a:pt x="402" y="484"/>
                          </a:lnTo>
                          <a:lnTo>
                            <a:pt x="422" y="495"/>
                          </a:lnTo>
                          <a:lnTo>
                            <a:pt x="441" y="505"/>
                          </a:lnTo>
                          <a:lnTo>
                            <a:pt x="460" y="511"/>
                          </a:lnTo>
                          <a:lnTo>
                            <a:pt x="478" y="514"/>
                          </a:lnTo>
                          <a:lnTo>
                            <a:pt x="494" y="518"/>
                          </a:lnTo>
                          <a:lnTo>
                            <a:pt x="508" y="518"/>
                          </a:lnTo>
                          <a:lnTo>
                            <a:pt x="520" y="514"/>
                          </a:lnTo>
                          <a:lnTo>
                            <a:pt x="533" y="511"/>
                          </a:lnTo>
                          <a:lnTo>
                            <a:pt x="546" y="486"/>
                          </a:lnTo>
                          <a:lnTo>
                            <a:pt x="554" y="456"/>
                          </a:lnTo>
                          <a:lnTo>
                            <a:pt x="557" y="424"/>
                          </a:lnTo>
                          <a:lnTo>
                            <a:pt x="554" y="391"/>
                          </a:lnTo>
                          <a:lnTo>
                            <a:pt x="547" y="358"/>
                          </a:lnTo>
                          <a:lnTo>
                            <a:pt x="536" y="326"/>
                          </a:lnTo>
                          <a:lnTo>
                            <a:pt x="522" y="294"/>
                          </a:lnTo>
                          <a:lnTo>
                            <a:pt x="503" y="267"/>
                          </a:lnTo>
                          <a:lnTo>
                            <a:pt x="490" y="289"/>
                          </a:lnTo>
                          <a:lnTo>
                            <a:pt x="475" y="313"/>
                          </a:lnTo>
                          <a:lnTo>
                            <a:pt x="470" y="293"/>
                          </a:lnTo>
                          <a:lnTo>
                            <a:pt x="462" y="269"/>
                          </a:lnTo>
                          <a:lnTo>
                            <a:pt x="437" y="220"/>
                          </a:lnTo>
                          <a:lnTo>
                            <a:pt x="422" y="196"/>
                          </a:lnTo>
                          <a:lnTo>
                            <a:pt x="408" y="177"/>
                          </a:lnTo>
                          <a:lnTo>
                            <a:pt x="394" y="163"/>
                          </a:lnTo>
                          <a:lnTo>
                            <a:pt x="381" y="155"/>
                          </a:lnTo>
                          <a:lnTo>
                            <a:pt x="376" y="171"/>
                          </a:lnTo>
                          <a:lnTo>
                            <a:pt x="368" y="190"/>
                          </a:lnTo>
                          <a:lnTo>
                            <a:pt x="359" y="209"/>
                          </a:lnTo>
                          <a:lnTo>
                            <a:pt x="353" y="224"/>
                          </a:lnTo>
                          <a:lnTo>
                            <a:pt x="332" y="194"/>
                          </a:lnTo>
                          <a:lnTo>
                            <a:pt x="310" y="169"/>
                          </a:lnTo>
                          <a:lnTo>
                            <a:pt x="289" y="152"/>
                          </a:lnTo>
                          <a:lnTo>
                            <a:pt x="280" y="145"/>
                          </a:lnTo>
                          <a:lnTo>
                            <a:pt x="273" y="142"/>
                          </a:lnTo>
                          <a:lnTo>
                            <a:pt x="262" y="133"/>
                          </a:lnTo>
                          <a:lnTo>
                            <a:pt x="253" y="118"/>
                          </a:lnTo>
                          <a:lnTo>
                            <a:pt x="248" y="99"/>
                          </a:lnTo>
                          <a:lnTo>
                            <a:pt x="247" y="79"/>
                          </a:lnTo>
                          <a:lnTo>
                            <a:pt x="234" y="99"/>
                          </a:lnTo>
                          <a:lnTo>
                            <a:pt x="226" y="107"/>
                          </a:lnTo>
                          <a:lnTo>
                            <a:pt x="220" y="115"/>
                          </a:lnTo>
                          <a:lnTo>
                            <a:pt x="212" y="131"/>
                          </a:lnTo>
                          <a:lnTo>
                            <a:pt x="209" y="141"/>
                          </a:lnTo>
                          <a:lnTo>
                            <a:pt x="210" y="152"/>
                          </a:lnTo>
                          <a:lnTo>
                            <a:pt x="185" y="126"/>
                          </a:lnTo>
                          <a:lnTo>
                            <a:pt x="174" y="112"/>
                          </a:lnTo>
                          <a:lnTo>
                            <a:pt x="166" y="98"/>
                          </a:lnTo>
                          <a:lnTo>
                            <a:pt x="159" y="80"/>
                          </a:lnTo>
                          <a:lnTo>
                            <a:pt x="158" y="60"/>
                          </a:lnTo>
                          <a:lnTo>
                            <a:pt x="159" y="34"/>
                          </a:lnTo>
                          <a:lnTo>
                            <a:pt x="167" y="3"/>
                          </a:lnTo>
                          <a:lnTo>
                            <a:pt x="164" y="0"/>
                          </a:lnTo>
                          <a:lnTo>
                            <a:pt x="167" y="3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0" name="Unknown Shape"/>
                  <p:cNvSpPr>
                    <a:spLocks/>
                  </p:cNvSpPr>
                  <p:nvPr/>
                </p:nvSpPr>
                <p:spPr bwMode="auto">
                  <a:xfrm>
                    <a:off x="1104" y="659"/>
                    <a:ext cx="517" cy="557"/>
                  </a:xfrm>
                  <a:custGeom>
                    <a:avLst/>
                    <a:gdLst>
                      <a:gd name="T0" fmla="*/ 430 w 517"/>
                      <a:gd name="T1" fmla="*/ 51 h 557"/>
                      <a:gd name="T2" fmla="*/ 471 w 517"/>
                      <a:gd name="T3" fmla="*/ 51 h 557"/>
                      <a:gd name="T4" fmla="*/ 505 w 517"/>
                      <a:gd name="T5" fmla="*/ 84 h 557"/>
                      <a:gd name="T6" fmla="*/ 517 w 517"/>
                      <a:gd name="T7" fmla="*/ 147 h 557"/>
                      <a:gd name="T8" fmla="*/ 497 w 517"/>
                      <a:gd name="T9" fmla="*/ 230 h 557"/>
                      <a:gd name="T10" fmla="*/ 451 w 517"/>
                      <a:gd name="T11" fmla="*/ 283 h 557"/>
                      <a:gd name="T12" fmla="*/ 416 w 517"/>
                      <a:gd name="T13" fmla="*/ 277 h 557"/>
                      <a:gd name="T14" fmla="*/ 376 w 517"/>
                      <a:gd name="T15" fmla="*/ 355 h 557"/>
                      <a:gd name="T16" fmla="*/ 348 w 517"/>
                      <a:gd name="T17" fmla="*/ 348 h 557"/>
                      <a:gd name="T18" fmla="*/ 327 w 517"/>
                      <a:gd name="T19" fmla="*/ 351 h 557"/>
                      <a:gd name="T20" fmla="*/ 297 w 517"/>
                      <a:gd name="T21" fmla="*/ 383 h 557"/>
                      <a:gd name="T22" fmla="*/ 275 w 517"/>
                      <a:gd name="T23" fmla="*/ 423 h 557"/>
                      <a:gd name="T24" fmla="*/ 261 w 517"/>
                      <a:gd name="T25" fmla="*/ 434 h 557"/>
                      <a:gd name="T26" fmla="*/ 232 w 517"/>
                      <a:gd name="T27" fmla="*/ 380 h 557"/>
                      <a:gd name="T28" fmla="*/ 212 w 517"/>
                      <a:gd name="T29" fmla="*/ 443 h 557"/>
                      <a:gd name="T30" fmla="*/ 185 w 517"/>
                      <a:gd name="T31" fmla="*/ 508 h 557"/>
                      <a:gd name="T32" fmla="*/ 193 w 517"/>
                      <a:gd name="T33" fmla="*/ 557 h 557"/>
                      <a:gd name="T34" fmla="*/ 137 w 517"/>
                      <a:gd name="T35" fmla="*/ 508 h 557"/>
                      <a:gd name="T36" fmla="*/ 96 w 517"/>
                      <a:gd name="T37" fmla="*/ 439 h 557"/>
                      <a:gd name="T38" fmla="*/ 71 w 517"/>
                      <a:gd name="T39" fmla="*/ 404 h 557"/>
                      <a:gd name="T40" fmla="*/ 34 w 517"/>
                      <a:gd name="T41" fmla="*/ 453 h 557"/>
                      <a:gd name="T42" fmla="*/ 33 w 517"/>
                      <a:gd name="T43" fmla="*/ 355 h 557"/>
                      <a:gd name="T44" fmla="*/ 50 w 517"/>
                      <a:gd name="T45" fmla="*/ 277 h 557"/>
                      <a:gd name="T46" fmla="*/ 25 w 517"/>
                      <a:gd name="T47" fmla="*/ 272 h 557"/>
                      <a:gd name="T48" fmla="*/ 9 w 517"/>
                      <a:gd name="T49" fmla="*/ 264 h 557"/>
                      <a:gd name="T50" fmla="*/ 39 w 517"/>
                      <a:gd name="T51" fmla="*/ 206 h 557"/>
                      <a:gd name="T52" fmla="*/ 49 w 517"/>
                      <a:gd name="T53" fmla="*/ 179 h 557"/>
                      <a:gd name="T54" fmla="*/ 0 w 517"/>
                      <a:gd name="T55" fmla="*/ 179 h 557"/>
                      <a:gd name="T56" fmla="*/ 66 w 517"/>
                      <a:gd name="T57" fmla="*/ 117 h 557"/>
                      <a:gd name="T58" fmla="*/ 128 w 517"/>
                      <a:gd name="T59" fmla="*/ 82 h 557"/>
                      <a:gd name="T60" fmla="*/ 118 w 517"/>
                      <a:gd name="T61" fmla="*/ 65 h 557"/>
                      <a:gd name="T62" fmla="*/ 87 w 517"/>
                      <a:gd name="T63" fmla="*/ 55 h 557"/>
                      <a:gd name="T64" fmla="*/ 129 w 517"/>
                      <a:gd name="T65" fmla="*/ 32 h 557"/>
                      <a:gd name="T66" fmla="*/ 256 w 517"/>
                      <a:gd name="T67" fmla="*/ 0 h 557"/>
                      <a:gd name="T68" fmla="*/ 318 w 517"/>
                      <a:gd name="T69" fmla="*/ 6 h 557"/>
                      <a:gd name="T70" fmla="*/ 362 w 517"/>
                      <a:gd name="T71" fmla="*/ 39 h 557"/>
                      <a:gd name="T72" fmla="*/ 311 w 517"/>
                      <a:gd name="T73" fmla="*/ 76 h 557"/>
                      <a:gd name="T74" fmla="*/ 223 w 517"/>
                      <a:gd name="T75" fmla="*/ 93 h 557"/>
                      <a:gd name="T76" fmla="*/ 174 w 517"/>
                      <a:gd name="T77" fmla="*/ 120 h 557"/>
                      <a:gd name="T78" fmla="*/ 189 w 517"/>
                      <a:gd name="T79" fmla="*/ 123 h 557"/>
                      <a:gd name="T80" fmla="*/ 261 w 517"/>
                      <a:gd name="T81" fmla="*/ 120 h 557"/>
                      <a:gd name="T82" fmla="*/ 250 w 517"/>
                      <a:gd name="T83" fmla="*/ 147 h 557"/>
                      <a:gd name="T84" fmla="*/ 199 w 517"/>
                      <a:gd name="T85" fmla="*/ 212 h 557"/>
                      <a:gd name="T86" fmla="*/ 148 w 517"/>
                      <a:gd name="T87" fmla="*/ 242 h 557"/>
                      <a:gd name="T88" fmla="*/ 118 w 517"/>
                      <a:gd name="T89" fmla="*/ 271 h 557"/>
                      <a:gd name="T90" fmla="*/ 161 w 517"/>
                      <a:gd name="T91" fmla="*/ 269 h 557"/>
                      <a:gd name="T92" fmla="*/ 151 w 517"/>
                      <a:gd name="T93" fmla="*/ 321 h 557"/>
                      <a:gd name="T94" fmla="*/ 161 w 517"/>
                      <a:gd name="T95" fmla="*/ 380 h 557"/>
                      <a:gd name="T96" fmla="*/ 189 w 517"/>
                      <a:gd name="T97" fmla="*/ 291 h 557"/>
                      <a:gd name="T98" fmla="*/ 224 w 517"/>
                      <a:gd name="T99" fmla="*/ 228 h 557"/>
                      <a:gd name="T100" fmla="*/ 267 w 517"/>
                      <a:gd name="T101" fmla="*/ 225 h 557"/>
                      <a:gd name="T102" fmla="*/ 292 w 517"/>
                      <a:gd name="T103" fmla="*/ 301 h 557"/>
                      <a:gd name="T104" fmla="*/ 294 w 517"/>
                      <a:gd name="T105" fmla="*/ 192 h 557"/>
                      <a:gd name="T106" fmla="*/ 302 w 517"/>
                      <a:gd name="T107" fmla="*/ 144 h 557"/>
                      <a:gd name="T108" fmla="*/ 372 w 517"/>
                      <a:gd name="T109" fmla="*/ 85 h 557"/>
                      <a:gd name="T110" fmla="*/ 394 w 517"/>
                      <a:gd name="T111" fmla="*/ 136 h 557"/>
                      <a:gd name="T112" fmla="*/ 414 w 517"/>
                      <a:gd name="T113" fmla="*/ 188 h 557"/>
                      <a:gd name="T114" fmla="*/ 417 w 517"/>
                      <a:gd name="T115" fmla="*/ 13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</a:cxnLst>
                    <a:rect l="0" t="0" r="r" b="b"/>
                    <a:pathLst>
                      <a:path w="517" h="557">
                        <a:moveTo>
                          <a:pt x="405" y="73"/>
                        </a:moveTo>
                        <a:lnTo>
                          <a:pt x="417" y="58"/>
                        </a:lnTo>
                        <a:lnTo>
                          <a:pt x="430" y="51"/>
                        </a:lnTo>
                        <a:lnTo>
                          <a:pt x="444" y="46"/>
                        </a:lnTo>
                        <a:lnTo>
                          <a:pt x="459" y="46"/>
                        </a:lnTo>
                        <a:lnTo>
                          <a:pt x="471" y="51"/>
                        </a:lnTo>
                        <a:lnTo>
                          <a:pt x="484" y="58"/>
                        </a:lnTo>
                        <a:lnTo>
                          <a:pt x="495" y="70"/>
                        </a:lnTo>
                        <a:lnTo>
                          <a:pt x="505" y="84"/>
                        </a:lnTo>
                        <a:lnTo>
                          <a:pt x="512" y="103"/>
                        </a:lnTo>
                        <a:lnTo>
                          <a:pt x="517" y="123"/>
                        </a:lnTo>
                        <a:lnTo>
                          <a:pt x="517" y="147"/>
                        </a:lnTo>
                        <a:lnTo>
                          <a:pt x="516" y="172"/>
                        </a:lnTo>
                        <a:lnTo>
                          <a:pt x="508" y="199"/>
                        </a:lnTo>
                        <a:lnTo>
                          <a:pt x="497" y="230"/>
                        </a:lnTo>
                        <a:lnTo>
                          <a:pt x="479" y="261"/>
                        </a:lnTo>
                        <a:lnTo>
                          <a:pt x="457" y="294"/>
                        </a:lnTo>
                        <a:lnTo>
                          <a:pt x="451" y="283"/>
                        </a:lnTo>
                        <a:lnTo>
                          <a:pt x="441" y="274"/>
                        </a:lnTo>
                        <a:lnTo>
                          <a:pt x="417" y="258"/>
                        </a:lnTo>
                        <a:lnTo>
                          <a:pt x="416" y="277"/>
                        </a:lnTo>
                        <a:lnTo>
                          <a:pt x="411" y="296"/>
                        </a:lnTo>
                        <a:lnTo>
                          <a:pt x="395" y="329"/>
                        </a:lnTo>
                        <a:lnTo>
                          <a:pt x="376" y="355"/>
                        </a:lnTo>
                        <a:lnTo>
                          <a:pt x="368" y="364"/>
                        </a:lnTo>
                        <a:lnTo>
                          <a:pt x="362" y="371"/>
                        </a:lnTo>
                        <a:lnTo>
                          <a:pt x="348" y="348"/>
                        </a:lnTo>
                        <a:lnTo>
                          <a:pt x="338" y="320"/>
                        </a:lnTo>
                        <a:lnTo>
                          <a:pt x="334" y="337"/>
                        </a:lnTo>
                        <a:lnTo>
                          <a:pt x="327" y="351"/>
                        </a:lnTo>
                        <a:lnTo>
                          <a:pt x="319" y="363"/>
                        </a:lnTo>
                        <a:lnTo>
                          <a:pt x="313" y="371"/>
                        </a:lnTo>
                        <a:lnTo>
                          <a:pt x="297" y="383"/>
                        </a:lnTo>
                        <a:lnTo>
                          <a:pt x="286" y="393"/>
                        </a:lnTo>
                        <a:lnTo>
                          <a:pt x="280" y="407"/>
                        </a:lnTo>
                        <a:lnTo>
                          <a:pt x="275" y="423"/>
                        </a:lnTo>
                        <a:lnTo>
                          <a:pt x="275" y="437"/>
                        </a:lnTo>
                        <a:lnTo>
                          <a:pt x="280" y="450"/>
                        </a:lnTo>
                        <a:lnTo>
                          <a:pt x="261" y="434"/>
                        </a:lnTo>
                        <a:lnTo>
                          <a:pt x="245" y="416"/>
                        </a:lnTo>
                        <a:lnTo>
                          <a:pt x="234" y="399"/>
                        </a:lnTo>
                        <a:lnTo>
                          <a:pt x="232" y="380"/>
                        </a:lnTo>
                        <a:lnTo>
                          <a:pt x="229" y="404"/>
                        </a:lnTo>
                        <a:lnTo>
                          <a:pt x="221" y="424"/>
                        </a:lnTo>
                        <a:lnTo>
                          <a:pt x="212" y="443"/>
                        </a:lnTo>
                        <a:lnTo>
                          <a:pt x="201" y="462"/>
                        </a:lnTo>
                        <a:lnTo>
                          <a:pt x="191" y="485"/>
                        </a:lnTo>
                        <a:lnTo>
                          <a:pt x="185" y="508"/>
                        </a:lnTo>
                        <a:lnTo>
                          <a:pt x="183" y="532"/>
                        </a:lnTo>
                        <a:lnTo>
                          <a:pt x="186" y="545"/>
                        </a:lnTo>
                        <a:lnTo>
                          <a:pt x="193" y="557"/>
                        </a:lnTo>
                        <a:lnTo>
                          <a:pt x="175" y="545"/>
                        </a:lnTo>
                        <a:lnTo>
                          <a:pt x="156" y="527"/>
                        </a:lnTo>
                        <a:lnTo>
                          <a:pt x="137" y="508"/>
                        </a:lnTo>
                        <a:lnTo>
                          <a:pt x="120" y="486"/>
                        </a:lnTo>
                        <a:lnTo>
                          <a:pt x="106" y="462"/>
                        </a:lnTo>
                        <a:lnTo>
                          <a:pt x="96" y="439"/>
                        </a:lnTo>
                        <a:lnTo>
                          <a:pt x="90" y="415"/>
                        </a:lnTo>
                        <a:lnTo>
                          <a:pt x="91" y="393"/>
                        </a:lnTo>
                        <a:lnTo>
                          <a:pt x="71" y="404"/>
                        </a:lnTo>
                        <a:lnTo>
                          <a:pt x="53" y="418"/>
                        </a:lnTo>
                        <a:lnTo>
                          <a:pt x="41" y="434"/>
                        </a:lnTo>
                        <a:lnTo>
                          <a:pt x="34" y="453"/>
                        </a:lnTo>
                        <a:lnTo>
                          <a:pt x="33" y="432"/>
                        </a:lnTo>
                        <a:lnTo>
                          <a:pt x="31" y="409"/>
                        </a:lnTo>
                        <a:lnTo>
                          <a:pt x="33" y="355"/>
                        </a:lnTo>
                        <a:lnTo>
                          <a:pt x="36" y="328"/>
                        </a:lnTo>
                        <a:lnTo>
                          <a:pt x="42" y="301"/>
                        </a:lnTo>
                        <a:lnTo>
                          <a:pt x="50" y="277"/>
                        </a:lnTo>
                        <a:lnTo>
                          <a:pt x="61" y="258"/>
                        </a:lnTo>
                        <a:lnTo>
                          <a:pt x="42" y="264"/>
                        </a:lnTo>
                        <a:lnTo>
                          <a:pt x="25" y="272"/>
                        </a:lnTo>
                        <a:lnTo>
                          <a:pt x="12" y="282"/>
                        </a:lnTo>
                        <a:lnTo>
                          <a:pt x="3" y="294"/>
                        </a:lnTo>
                        <a:lnTo>
                          <a:pt x="9" y="264"/>
                        </a:lnTo>
                        <a:lnTo>
                          <a:pt x="20" y="233"/>
                        </a:lnTo>
                        <a:lnTo>
                          <a:pt x="28" y="218"/>
                        </a:lnTo>
                        <a:lnTo>
                          <a:pt x="39" y="206"/>
                        </a:lnTo>
                        <a:lnTo>
                          <a:pt x="52" y="195"/>
                        </a:lnTo>
                        <a:lnTo>
                          <a:pt x="68" y="185"/>
                        </a:lnTo>
                        <a:lnTo>
                          <a:pt x="49" y="179"/>
                        </a:lnTo>
                        <a:lnTo>
                          <a:pt x="30" y="176"/>
                        </a:lnTo>
                        <a:lnTo>
                          <a:pt x="11" y="177"/>
                        </a:lnTo>
                        <a:lnTo>
                          <a:pt x="0" y="179"/>
                        </a:lnTo>
                        <a:lnTo>
                          <a:pt x="12" y="165"/>
                        </a:lnTo>
                        <a:lnTo>
                          <a:pt x="30" y="149"/>
                        </a:lnTo>
                        <a:lnTo>
                          <a:pt x="66" y="117"/>
                        </a:lnTo>
                        <a:lnTo>
                          <a:pt x="87" y="103"/>
                        </a:lnTo>
                        <a:lnTo>
                          <a:pt x="107" y="90"/>
                        </a:lnTo>
                        <a:lnTo>
                          <a:pt x="128" y="82"/>
                        </a:lnTo>
                        <a:lnTo>
                          <a:pt x="147" y="79"/>
                        </a:lnTo>
                        <a:lnTo>
                          <a:pt x="134" y="71"/>
                        </a:lnTo>
                        <a:lnTo>
                          <a:pt x="118" y="65"/>
                        </a:lnTo>
                        <a:lnTo>
                          <a:pt x="99" y="62"/>
                        </a:lnTo>
                        <a:lnTo>
                          <a:pt x="79" y="63"/>
                        </a:lnTo>
                        <a:lnTo>
                          <a:pt x="87" y="55"/>
                        </a:lnTo>
                        <a:lnTo>
                          <a:pt x="99" y="49"/>
                        </a:lnTo>
                        <a:lnTo>
                          <a:pt x="113" y="39"/>
                        </a:lnTo>
                        <a:lnTo>
                          <a:pt x="129" y="32"/>
                        </a:lnTo>
                        <a:lnTo>
                          <a:pt x="169" y="17"/>
                        </a:lnTo>
                        <a:lnTo>
                          <a:pt x="212" y="6"/>
                        </a:lnTo>
                        <a:lnTo>
                          <a:pt x="256" y="0"/>
                        </a:lnTo>
                        <a:lnTo>
                          <a:pt x="278" y="0"/>
                        </a:lnTo>
                        <a:lnTo>
                          <a:pt x="299" y="1"/>
                        </a:lnTo>
                        <a:lnTo>
                          <a:pt x="318" y="6"/>
                        </a:lnTo>
                        <a:lnTo>
                          <a:pt x="335" y="14"/>
                        </a:lnTo>
                        <a:lnTo>
                          <a:pt x="349" y="25"/>
                        </a:lnTo>
                        <a:lnTo>
                          <a:pt x="362" y="39"/>
                        </a:lnTo>
                        <a:lnTo>
                          <a:pt x="348" y="49"/>
                        </a:lnTo>
                        <a:lnTo>
                          <a:pt x="330" y="62"/>
                        </a:lnTo>
                        <a:lnTo>
                          <a:pt x="311" y="76"/>
                        </a:lnTo>
                        <a:lnTo>
                          <a:pt x="299" y="89"/>
                        </a:lnTo>
                        <a:lnTo>
                          <a:pt x="262" y="89"/>
                        </a:lnTo>
                        <a:lnTo>
                          <a:pt x="223" y="93"/>
                        </a:lnTo>
                        <a:lnTo>
                          <a:pt x="205" y="100"/>
                        </a:lnTo>
                        <a:lnTo>
                          <a:pt x="188" y="108"/>
                        </a:lnTo>
                        <a:lnTo>
                          <a:pt x="174" y="120"/>
                        </a:lnTo>
                        <a:lnTo>
                          <a:pt x="161" y="136"/>
                        </a:lnTo>
                        <a:lnTo>
                          <a:pt x="174" y="130"/>
                        </a:lnTo>
                        <a:lnTo>
                          <a:pt x="189" y="123"/>
                        </a:lnTo>
                        <a:lnTo>
                          <a:pt x="221" y="119"/>
                        </a:lnTo>
                        <a:lnTo>
                          <a:pt x="250" y="119"/>
                        </a:lnTo>
                        <a:lnTo>
                          <a:pt x="261" y="120"/>
                        </a:lnTo>
                        <a:lnTo>
                          <a:pt x="269" y="125"/>
                        </a:lnTo>
                        <a:lnTo>
                          <a:pt x="259" y="134"/>
                        </a:lnTo>
                        <a:lnTo>
                          <a:pt x="250" y="147"/>
                        </a:lnTo>
                        <a:lnTo>
                          <a:pt x="227" y="174"/>
                        </a:lnTo>
                        <a:lnTo>
                          <a:pt x="207" y="201"/>
                        </a:lnTo>
                        <a:lnTo>
                          <a:pt x="199" y="212"/>
                        </a:lnTo>
                        <a:lnTo>
                          <a:pt x="193" y="222"/>
                        </a:lnTo>
                        <a:lnTo>
                          <a:pt x="172" y="230"/>
                        </a:lnTo>
                        <a:lnTo>
                          <a:pt x="148" y="242"/>
                        </a:lnTo>
                        <a:lnTo>
                          <a:pt x="128" y="256"/>
                        </a:lnTo>
                        <a:lnTo>
                          <a:pt x="121" y="263"/>
                        </a:lnTo>
                        <a:lnTo>
                          <a:pt x="118" y="271"/>
                        </a:lnTo>
                        <a:lnTo>
                          <a:pt x="136" y="268"/>
                        </a:lnTo>
                        <a:lnTo>
                          <a:pt x="150" y="269"/>
                        </a:lnTo>
                        <a:lnTo>
                          <a:pt x="161" y="269"/>
                        </a:lnTo>
                        <a:lnTo>
                          <a:pt x="167" y="271"/>
                        </a:lnTo>
                        <a:lnTo>
                          <a:pt x="158" y="293"/>
                        </a:lnTo>
                        <a:lnTo>
                          <a:pt x="151" y="321"/>
                        </a:lnTo>
                        <a:lnTo>
                          <a:pt x="151" y="350"/>
                        </a:lnTo>
                        <a:lnTo>
                          <a:pt x="155" y="366"/>
                        </a:lnTo>
                        <a:lnTo>
                          <a:pt x="161" y="380"/>
                        </a:lnTo>
                        <a:lnTo>
                          <a:pt x="170" y="348"/>
                        </a:lnTo>
                        <a:lnTo>
                          <a:pt x="180" y="318"/>
                        </a:lnTo>
                        <a:lnTo>
                          <a:pt x="189" y="291"/>
                        </a:lnTo>
                        <a:lnTo>
                          <a:pt x="201" y="268"/>
                        </a:lnTo>
                        <a:lnTo>
                          <a:pt x="212" y="245"/>
                        </a:lnTo>
                        <a:lnTo>
                          <a:pt x="224" y="228"/>
                        </a:lnTo>
                        <a:lnTo>
                          <a:pt x="235" y="212"/>
                        </a:lnTo>
                        <a:lnTo>
                          <a:pt x="246" y="201"/>
                        </a:lnTo>
                        <a:lnTo>
                          <a:pt x="267" y="225"/>
                        </a:lnTo>
                        <a:lnTo>
                          <a:pt x="281" y="250"/>
                        </a:lnTo>
                        <a:lnTo>
                          <a:pt x="289" y="274"/>
                        </a:lnTo>
                        <a:lnTo>
                          <a:pt x="292" y="301"/>
                        </a:lnTo>
                        <a:lnTo>
                          <a:pt x="300" y="263"/>
                        </a:lnTo>
                        <a:lnTo>
                          <a:pt x="300" y="226"/>
                        </a:lnTo>
                        <a:lnTo>
                          <a:pt x="294" y="192"/>
                        </a:lnTo>
                        <a:lnTo>
                          <a:pt x="289" y="177"/>
                        </a:lnTo>
                        <a:lnTo>
                          <a:pt x="283" y="165"/>
                        </a:lnTo>
                        <a:lnTo>
                          <a:pt x="302" y="144"/>
                        </a:lnTo>
                        <a:lnTo>
                          <a:pt x="326" y="122"/>
                        </a:lnTo>
                        <a:lnTo>
                          <a:pt x="351" y="101"/>
                        </a:lnTo>
                        <a:lnTo>
                          <a:pt x="372" y="85"/>
                        </a:lnTo>
                        <a:lnTo>
                          <a:pt x="376" y="95"/>
                        </a:lnTo>
                        <a:lnTo>
                          <a:pt x="381" y="108"/>
                        </a:lnTo>
                        <a:lnTo>
                          <a:pt x="394" y="136"/>
                        </a:lnTo>
                        <a:lnTo>
                          <a:pt x="406" y="165"/>
                        </a:lnTo>
                        <a:lnTo>
                          <a:pt x="411" y="177"/>
                        </a:lnTo>
                        <a:lnTo>
                          <a:pt x="414" y="188"/>
                        </a:lnTo>
                        <a:lnTo>
                          <a:pt x="416" y="179"/>
                        </a:lnTo>
                        <a:lnTo>
                          <a:pt x="417" y="166"/>
                        </a:lnTo>
                        <a:lnTo>
                          <a:pt x="417" y="136"/>
                        </a:lnTo>
                        <a:lnTo>
                          <a:pt x="414" y="103"/>
                        </a:lnTo>
                        <a:lnTo>
                          <a:pt x="405" y="73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" name="Group 56"/>
                <p:cNvGrpSpPr>
                  <a:grpSpLocks/>
                </p:cNvGrpSpPr>
                <p:nvPr/>
              </p:nvGrpSpPr>
              <p:grpSpPr bwMode="auto">
                <a:xfrm rot="10800000">
                  <a:off x="2430" y="0"/>
                  <a:ext cx="2340" cy="750"/>
                  <a:chOff x="0" y="0"/>
                  <a:chExt cx="2340" cy="1216"/>
                </a:xfrm>
              </p:grpSpPr>
              <p:grpSp>
                <p:nvGrpSpPr>
                  <p:cNvPr id="14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2340" cy="855"/>
                    <a:chOff x="0" y="0"/>
                    <a:chExt cx="2340" cy="855"/>
                  </a:xfrm>
                </p:grpSpPr>
                <p:sp>
                  <p:nvSpPr>
                    <p:cNvPr id="16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450" y="167"/>
                      <a:ext cx="1890" cy="688"/>
                    </a:xfrm>
                    <a:custGeom>
                      <a:avLst/>
                      <a:gdLst>
                        <a:gd name="T0" fmla="*/ 1341 w 1890"/>
                        <a:gd name="T1" fmla="*/ 581 h 589"/>
                        <a:gd name="T2" fmla="*/ 1515 w 1890"/>
                        <a:gd name="T3" fmla="*/ 586 h 589"/>
                        <a:gd name="T4" fmla="*/ 1672 w 1890"/>
                        <a:gd name="T5" fmla="*/ 550 h 589"/>
                        <a:gd name="T6" fmla="*/ 1797 w 1890"/>
                        <a:gd name="T7" fmla="*/ 483 h 589"/>
                        <a:gd name="T8" fmla="*/ 1874 w 1890"/>
                        <a:gd name="T9" fmla="*/ 393 h 589"/>
                        <a:gd name="T10" fmla="*/ 1887 w 1890"/>
                        <a:gd name="T11" fmla="*/ 288 h 589"/>
                        <a:gd name="T12" fmla="*/ 1852 w 1890"/>
                        <a:gd name="T13" fmla="*/ 203 h 589"/>
                        <a:gd name="T14" fmla="*/ 1787 w 1890"/>
                        <a:gd name="T15" fmla="*/ 141 h 589"/>
                        <a:gd name="T16" fmla="*/ 1653 w 1890"/>
                        <a:gd name="T17" fmla="*/ 79 h 589"/>
                        <a:gd name="T18" fmla="*/ 1559 w 1890"/>
                        <a:gd name="T19" fmla="*/ 57 h 589"/>
                        <a:gd name="T20" fmla="*/ 1527 w 1890"/>
                        <a:gd name="T21" fmla="*/ 25 h 589"/>
                        <a:gd name="T22" fmla="*/ 1464 w 1890"/>
                        <a:gd name="T23" fmla="*/ 6 h 589"/>
                        <a:gd name="T24" fmla="*/ 1426 w 1890"/>
                        <a:gd name="T25" fmla="*/ 11 h 589"/>
                        <a:gd name="T26" fmla="*/ 1474 w 1890"/>
                        <a:gd name="T27" fmla="*/ 57 h 589"/>
                        <a:gd name="T28" fmla="*/ 1399 w 1890"/>
                        <a:gd name="T29" fmla="*/ 54 h 589"/>
                        <a:gd name="T30" fmla="*/ 1299 w 1890"/>
                        <a:gd name="T31" fmla="*/ 70 h 589"/>
                        <a:gd name="T32" fmla="*/ 1079 w 1890"/>
                        <a:gd name="T33" fmla="*/ 139 h 589"/>
                        <a:gd name="T34" fmla="*/ 956 w 1890"/>
                        <a:gd name="T35" fmla="*/ 195 h 589"/>
                        <a:gd name="T36" fmla="*/ 793 w 1890"/>
                        <a:gd name="T37" fmla="*/ 288 h 589"/>
                        <a:gd name="T38" fmla="*/ 600 w 1890"/>
                        <a:gd name="T39" fmla="*/ 379 h 589"/>
                        <a:gd name="T40" fmla="*/ 451 w 1890"/>
                        <a:gd name="T41" fmla="*/ 413 h 589"/>
                        <a:gd name="T42" fmla="*/ 405 w 1890"/>
                        <a:gd name="T43" fmla="*/ 380 h 589"/>
                        <a:gd name="T44" fmla="*/ 335 w 1890"/>
                        <a:gd name="T45" fmla="*/ 363 h 589"/>
                        <a:gd name="T46" fmla="*/ 310 w 1890"/>
                        <a:gd name="T47" fmla="*/ 374 h 589"/>
                        <a:gd name="T48" fmla="*/ 367 w 1890"/>
                        <a:gd name="T49" fmla="*/ 396 h 589"/>
                        <a:gd name="T50" fmla="*/ 375 w 1890"/>
                        <a:gd name="T51" fmla="*/ 426 h 589"/>
                        <a:gd name="T52" fmla="*/ 312 w 1890"/>
                        <a:gd name="T53" fmla="*/ 445 h 589"/>
                        <a:gd name="T54" fmla="*/ 164 w 1890"/>
                        <a:gd name="T55" fmla="*/ 448 h 589"/>
                        <a:gd name="T56" fmla="*/ 36 w 1890"/>
                        <a:gd name="T57" fmla="*/ 417 h 589"/>
                        <a:gd name="T58" fmla="*/ 6 w 1890"/>
                        <a:gd name="T59" fmla="*/ 417 h 589"/>
                        <a:gd name="T60" fmla="*/ 129 w 1890"/>
                        <a:gd name="T61" fmla="*/ 463 h 589"/>
                        <a:gd name="T62" fmla="*/ 226 w 1890"/>
                        <a:gd name="T63" fmla="*/ 475 h 589"/>
                        <a:gd name="T64" fmla="*/ 407 w 1890"/>
                        <a:gd name="T65" fmla="*/ 467 h 589"/>
                        <a:gd name="T66" fmla="*/ 603 w 1890"/>
                        <a:gd name="T67" fmla="*/ 429 h 589"/>
                        <a:gd name="T68" fmla="*/ 767 w 1890"/>
                        <a:gd name="T69" fmla="*/ 360 h 589"/>
                        <a:gd name="T70" fmla="*/ 843 w 1890"/>
                        <a:gd name="T71" fmla="*/ 320 h 589"/>
                        <a:gd name="T72" fmla="*/ 951 w 1890"/>
                        <a:gd name="T73" fmla="*/ 261 h 589"/>
                        <a:gd name="T74" fmla="*/ 1056 w 1890"/>
                        <a:gd name="T75" fmla="*/ 209 h 589"/>
                        <a:gd name="T76" fmla="*/ 1078 w 1890"/>
                        <a:gd name="T77" fmla="*/ 212 h 589"/>
                        <a:gd name="T78" fmla="*/ 1073 w 1890"/>
                        <a:gd name="T79" fmla="*/ 246 h 589"/>
                        <a:gd name="T80" fmla="*/ 1090 w 1890"/>
                        <a:gd name="T81" fmla="*/ 257 h 589"/>
                        <a:gd name="T82" fmla="*/ 1125 w 1890"/>
                        <a:gd name="T83" fmla="*/ 214 h 589"/>
                        <a:gd name="T84" fmla="*/ 1135 w 1890"/>
                        <a:gd name="T85" fmla="*/ 173 h 589"/>
                        <a:gd name="T86" fmla="*/ 1274 w 1890"/>
                        <a:gd name="T87" fmla="*/ 120 h 589"/>
                        <a:gd name="T88" fmla="*/ 1423 w 1890"/>
                        <a:gd name="T89" fmla="*/ 100 h 589"/>
                        <a:gd name="T90" fmla="*/ 1564 w 1890"/>
                        <a:gd name="T91" fmla="*/ 106 h 589"/>
                        <a:gd name="T92" fmla="*/ 1683 w 1890"/>
                        <a:gd name="T93" fmla="*/ 131 h 589"/>
                        <a:gd name="T94" fmla="*/ 1762 w 1890"/>
                        <a:gd name="T95" fmla="*/ 168 h 589"/>
                        <a:gd name="T96" fmla="*/ 1782 w 1890"/>
                        <a:gd name="T97" fmla="*/ 209 h 589"/>
                        <a:gd name="T98" fmla="*/ 1744 w 1890"/>
                        <a:gd name="T99" fmla="*/ 244 h 589"/>
                        <a:gd name="T100" fmla="*/ 1686 w 1890"/>
                        <a:gd name="T101" fmla="*/ 252 h 589"/>
                        <a:gd name="T102" fmla="*/ 1725 w 1890"/>
                        <a:gd name="T103" fmla="*/ 269 h 589"/>
                        <a:gd name="T104" fmla="*/ 1770 w 1890"/>
                        <a:gd name="T105" fmla="*/ 266 h 589"/>
                        <a:gd name="T106" fmla="*/ 1830 w 1890"/>
                        <a:gd name="T107" fmla="*/ 261 h 589"/>
                        <a:gd name="T108" fmla="*/ 1843 w 1890"/>
                        <a:gd name="T109" fmla="*/ 350 h 589"/>
                        <a:gd name="T110" fmla="*/ 1809 w 1890"/>
                        <a:gd name="T111" fmla="*/ 423 h 589"/>
                        <a:gd name="T112" fmla="*/ 1741 w 1890"/>
                        <a:gd name="T113" fmla="*/ 483 h 589"/>
                        <a:gd name="T114" fmla="*/ 1645 w 1890"/>
                        <a:gd name="T115" fmla="*/ 526 h 589"/>
                        <a:gd name="T116" fmla="*/ 1531 w 1890"/>
                        <a:gd name="T117" fmla="*/ 550 h 589"/>
                        <a:gd name="T118" fmla="*/ 1398 w 1890"/>
                        <a:gd name="T119" fmla="*/ 556 h 589"/>
                        <a:gd name="T120" fmla="*/ 1277 w 1890"/>
                        <a:gd name="T121" fmla="*/ 542 h 589"/>
                        <a:gd name="T122" fmla="*/ 1187 w 1890"/>
                        <a:gd name="T123" fmla="*/ 518 h 5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</a:cxnLst>
                      <a:rect l="0" t="0" r="r" b="b"/>
                      <a:pathLst>
                        <a:path w="1890" h="589">
                          <a:moveTo>
                            <a:pt x="1223" y="551"/>
                          </a:moveTo>
                          <a:lnTo>
                            <a:pt x="1282" y="569"/>
                          </a:lnTo>
                          <a:lnTo>
                            <a:pt x="1341" y="581"/>
                          </a:lnTo>
                          <a:lnTo>
                            <a:pt x="1399" y="588"/>
                          </a:lnTo>
                          <a:lnTo>
                            <a:pt x="1458" y="589"/>
                          </a:lnTo>
                          <a:lnTo>
                            <a:pt x="1515" y="586"/>
                          </a:lnTo>
                          <a:lnTo>
                            <a:pt x="1569" y="578"/>
                          </a:lnTo>
                          <a:lnTo>
                            <a:pt x="1622" y="565"/>
                          </a:lnTo>
                          <a:lnTo>
                            <a:pt x="1672" y="550"/>
                          </a:lnTo>
                          <a:lnTo>
                            <a:pt x="1717" y="531"/>
                          </a:lnTo>
                          <a:lnTo>
                            <a:pt x="1760" y="508"/>
                          </a:lnTo>
                          <a:lnTo>
                            <a:pt x="1797" y="483"/>
                          </a:lnTo>
                          <a:lnTo>
                            <a:pt x="1830" y="455"/>
                          </a:lnTo>
                          <a:lnTo>
                            <a:pt x="1855" y="425"/>
                          </a:lnTo>
                          <a:lnTo>
                            <a:pt x="1874" y="393"/>
                          </a:lnTo>
                          <a:lnTo>
                            <a:pt x="1885" y="358"/>
                          </a:lnTo>
                          <a:lnTo>
                            <a:pt x="1890" y="323"/>
                          </a:lnTo>
                          <a:lnTo>
                            <a:pt x="1887" y="288"/>
                          </a:lnTo>
                          <a:lnTo>
                            <a:pt x="1881" y="257"/>
                          </a:lnTo>
                          <a:lnTo>
                            <a:pt x="1868" y="228"/>
                          </a:lnTo>
                          <a:lnTo>
                            <a:pt x="1852" y="203"/>
                          </a:lnTo>
                          <a:lnTo>
                            <a:pt x="1833" y="179"/>
                          </a:lnTo>
                          <a:lnTo>
                            <a:pt x="1811" y="158"/>
                          </a:lnTo>
                          <a:lnTo>
                            <a:pt x="1787" y="141"/>
                          </a:lnTo>
                          <a:lnTo>
                            <a:pt x="1762" y="125"/>
                          </a:lnTo>
                          <a:lnTo>
                            <a:pt x="1708" y="98"/>
                          </a:lnTo>
                          <a:lnTo>
                            <a:pt x="1653" y="79"/>
                          </a:lnTo>
                          <a:lnTo>
                            <a:pt x="1602" y="67"/>
                          </a:lnTo>
                          <a:lnTo>
                            <a:pt x="1580" y="62"/>
                          </a:lnTo>
                          <a:lnTo>
                            <a:pt x="1559" y="57"/>
                          </a:lnTo>
                          <a:lnTo>
                            <a:pt x="1551" y="44"/>
                          </a:lnTo>
                          <a:lnTo>
                            <a:pt x="1540" y="33"/>
                          </a:lnTo>
                          <a:lnTo>
                            <a:pt x="1527" y="25"/>
                          </a:lnTo>
                          <a:lnTo>
                            <a:pt x="1510" y="17"/>
                          </a:lnTo>
                          <a:lnTo>
                            <a:pt x="1488" y="11"/>
                          </a:lnTo>
                          <a:lnTo>
                            <a:pt x="1464" y="6"/>
                          </a:lnTo>
                          <a:lnTo>
                            <a:pt x="1436" y="3"/>
                          </a:lnTo>
                          <a:lnTo>
                            <a:pt x="1404" y="0"/>
                          </a:lnTo>
                          <a:lnTo>
                            <a:pt x="1426" y="11"/>
                          </a:lnTo>
                          <a:lnTo>
                            <a:pt x="1448" y="25"/>
                          </a:lnTo>
                          <a:lnTo>
                            <a:pt x="1464" y="41"/>
                          </a:lnTo>
                          <a:lnTo>
                            <a:pt x="1474" y="57"/>
                          </a:lnTo>
                          <a:lnTo>
                            <a:pt x="1451" y="54"/>
                          </a:lnTo>
                          <a:lnTo>
                            <a:pt x="1428" y="52"/>
                          </a:lnTo>
                          <a:lnTo>
                            <a:pt x="1399" y="54"/>
                          </a:lnTo>
                          <a:lnTo>
                            <a:pt x="1368" y="57"/>
                          </a:lnTo>
                          <a:lnTo>
                            <a:pt x="1334" y="62"/>
                          </a:lnTo>
                          <a:lnTo>
                            <a:pt x="1299" y="70"/>
                          </a:lnTo>
                          <a:lnTo>
                            <a:pt x="1227" y="89"/>
                          </a:lnTo>
                          <a:lnTo>
                            <a:pt x="1152" y="112"/>
                          </a:lnTo>
                          <a:lnTo>
                            <a:pt x="1079" y="139"/>
                          </a:lnTo>
                          <a:lnTo>
                            <a:pt x="1013" y="166"/>
                          </a:lnTo>
                          <a:lnTo>
                            <a:pt x="983" y="181"/>
                          </a:lnTo>
                          <a:lnTo>
                            <a:pt x="956" y="195"/>
                          </a:lnTo>
                          <a:lnTo>
                            <a:pt x="905" y="223"/>
                          </a:lnTo>
                          <a:lnTo>
                            <a:pt x="851" y="257"/>
                          </a:lnTo>
                          <a:lnTo>
                            <a:pt x="793" y="288"/>
                          </a:lnTo>
                          <a:lnTo>
                            <a:pt x="733" y="322"/>
                          </a:lnTo>
                          <a:lnTo>
                            <a:pt x="668" y="352"/>
                          </a:lnTo>
                          <a:lnTo>
                            <a:pt x="600" y="379"/>
                          </a:lnTo>
                          <a:lnTo>
                            <a:pt x="527" y="399"/>
                          </a:lnTo>
                          <a:lnTo>
                            <a:pt x="489" y="407"/>
                          </a:lnTo>
                          <a:lnTo>
                            <a:pt x="451" y="413"/>
                          </a:lnTo>
                          <a:lnTo>
                            <a:pt x="438" y="402"/>
                          </a:lnTo>
                          <a:lnTo>
                            <a:pt x="422" y="391"/>
                          </a:lnTo>
                          <a:lnTo>
                            <a:pt x="405" y="380"/>
                          </a:lnTo>
                          <a:lnTo>
                            <a:pt x="384" y="371"/>
                          </a:lnTo>
                          <a:lnTo>
                            <a:pt x="361" y="364"/>
                          </a:lnTo>
                          <a:lnTo>
                            <a:pt x="335" y="363"/>
                          </a:lnTo>
                          <a:lnTo>
                            <a:pt x="310" y="364"/>
                          </a:lnTo>
                          <a:lnTo>
                            <a:pt x="283" y="374"/>
                          </a:lnTo>
                          <a:lnTo>
                            <a:pt x="310" y="374"/>
                          </a:lnTo>
                          <a:lnTo>
                            <a:pt x="332" y="379"/>
                          </a:lnTo>
                          <a:lnTo>
                            <a:pt x="353" y="387"/>
                          </a:lnTo>
                          <a:lnTo>
                            <a:pt x="367" y="396"/>
                          </a:lnTo>
                          <a:lnTo>
                            <a:pt x="376" y="407"/>
                          </a:lnTo>
                          <a:lnTo>
                            <a:pt x="380" y="417"/>
                          </a:lnTo>
                          <a:lnTo>
                            <a:pt x="375" y="426"/>
                          </a:lnTo>
                          <a:lnTo>
                            <a:pt x="370" y="429"/>
                          </a:lnTo>
                          <a:lnTo>
                            <a:pt x="362" y="432"/>
                          </a:lnTo>
                          <a:lnTo>
                            <a:pt x="312" y="445"/>
                          </a:lnTo>
                          <a:lnTo>
                            <a:pt x="261" y="450"/>
                          </a:lnTo>
                          <a:lnTo>
                            <a:pt x="212" y="451"/>
                          </a:lnTo>
                          <a:lnTo>
                            <a:pt x="164" y="448"/>
                          </a:lnTo>
                          <a:lnTo>
                            <a:pt x="120" y="440"/>
                          </a:lnTo>
                          <a:lnTo>
                            <a:pt x="77" y="429"/>
                          </a:lnTo>
                          <a:lnTo>
                            <a:pt x="36" y="417"/>
                          </a:lnTo>
                          <a:lnTo>
                            <a:pt x="0" y="399"/>
                          </a:lnTo>
                          <a:lnTo>
                            <a:pt x="0" y="396"/>
                          </a:lnTo>
                          <a:lnTo>
                            <a:pt x="6" y="417"/>
                          </a:lnTo>
                          <a:lnTo>
                            <a:pt x="9" y="417"/>
                          </a:lnTo>
                          <a:lnTo>
                            <a:pt x="71" y="444"/>
                          </a:lnTo>
                          <a:lnTo>
                            <a:pt x="129" y="463"/>
                          </a:lnTo>
                          <a:lnTo>
                            <a:pt x="160" y="469"/>
                          </a:lnTo>
                          <a:lnTo>
                            <a:pt x="191" y="474"/>
                          </a:lnTo>
                          <a:lnTo>
                            <a:pt x="226" y="475"/>
                          </a:lnTo>
                          <a:lnTo>
                            <a:pt x="264" y="475"/>
                          </a:lnTo>
                          <a:lnTo>
                            <a:pt x="337" y="472"/>
                          </a:lnTo>
                          <a:lnTo>
                            <a:pt x="407" y="467"/>
                          </a:lnTo>
                          <a:lnTo>
                            <a:pt x="475" y="458"/>
                          </a:lnTo>
                          <a:lnTo>
                            <a:pt x="541" y="445"/>
                          </a:lnTo>
                          <a:lnTo>
                            <a:pt x="603" y="429"/>
                          </a:lnTo>
                          <a:lnTo>
                            <a:pt x="661" y="409"/>
                          </a:lnTo>
                          <a:lnTo>
                            <a:pt x="717" y="387"/>
                          </a:lnTo>
                          <a:lnTo>
                            <a:pt x="767" y="360"/>
                          </a:lnTo>
                          <a:lnTo>
                            <a:pt x="788" y="348"/>
                          </a:lnTo>
                          <a:lnTo>
                            <a:pt x="813" y="336"/>
                          </a:lnTo>
                          <a:lnTo>
                            <a:pt x="843" y="320"/>
                          </a:lnTo>
                          <a:lnTo>
                            <a:pt x="877" y="303"/>
                          </a:lnTo>
                          <a:lnTo>
                            <a:pt x="913" y="284"/>
                          </a:lnTo>
                          <a:lnTo>
                            <a:pt x="951" y="261"/>
                          </a:lnTo>
                          <a:lnTo>
                            <a:pt x="1032" y="215"/>
                          </a:lnTo>
                          <a:lnTo>
                            <a:pt x="1045" y="211"/>
                          </a:lnTo>
                          <a:lnTo>
                            <a:pt x="1056" y="209"/>
                          </a:lnTo>
                          <a:lnTo>
                            <a:pt x="1064" y="208"/>
                          </a:lnTo>
                          <a:lnTo>
                            <a:pt x="1070" y="208"/>
                          </a:lnTo>
                          <a:lnTo>
                            <a:pt x="1078" y="212"/>
                          </a:lnTo>
                          <a:lnTo>
                            <a:pt x="1081" y="222"/>
                          </a:lnTo>
                          <a:lnTo>
                            <a:pt x="1078" y="233"/>
                          </a:lnTo>
                          <a:lnTo>
                            <a:pt x="1073" y="246"/>
                          </a:lnTo>
                          <a:lnTo>
                            <a:pt x="1056" y="274"/>
                          </a:lnTo>
                          <a:lnTo>
                            <a:pt x="1075" y="266"/>
                          </a:lnTo>
                          <a:lnTo>
                            <a:pt x="1090" y="257"/>
                          </a:lnTo>
                          <a:lnTo>
                            <a:pt x="1105" y="244"/>
                          </a:lnTo>
                          <a:lnTo>
                            <a:pt x="1116" y="230"/>
                          </a:lnTo>
                          <a:lnTo>
                            <a:pt x="1125" y="214"/>
                          </a:lnTo>
                          <a:lnTo>
                            <a:pt x="1132" y="200"/>
                          </a:lnTo>
                          <a:lnTo>
                            <a:pt x="1135" y="185"/>
                          </a:lnTo>
                          <a:lnTo>
                            <a:pt x="1135" y="173"/>
                          </a:lnTo>
                          <a:lnTo>
                            <a:pt x="1179" y="150"/>
                          </a:lnTo>
                          <a:lnTo>
                            <a:pt x="1225" y="133"/>
                          </a:lnTo>
                          <a:lnTo>
                            <a:pt x="1274" y="120"/>
                          </a:lnTo>
                          <a:lnTo>
                            <a:pt x="1323" y="109"/>
                          </a:lnTo>
                          <a:lnTo>
                            <a:pt x="1372" y="103"/>
                          </a:lnTo>
                          <a:lnTo>
                            <a:pt x="1423" y="100"/>
                          </a:lnTo>
                          <a:lnTo>
                            <a:pt x="1470" y="100"/>
                          </a:lnTo>
                          <a:lnTo>
                            <a:pt x="1518" y="101"/>
                          </a:lnTo>
                          <a:lnTo>
                            <a:pt x="1564" y="106"/>
                          </a:lnTo>
                          <a:lnTo>
                            <a:pt x="1607" y="112"/>
                          </a:lnTo>
                          <a:lnTo>
                            <a:pt x="1646" y="120"/>
                          </a:lnTo>
                          <a:lnTo>
                            <a:pt x="1683" y="131"/>
                          </a:lnTo>
                          <a:lnTo>
                            <a:pt x="1714" y="143"/>
                          </a:lnTo>
                          <a:lnTo>
                            <a:pt x="1741" y="155"/>
                          </a:lnTo>
                          <a:lnTo>
                            <a:pt x="1762" y="168"/>
                          </a:lnTo>
                          <a:lnTo>
                            <a:pt x="1778" y="182"/>
                          </a:lnTo>
                          <a:lnTo>
                            <a:pt x="1784" y="196"/>
                          </a:lnTo>
                          <a:lnTo>
                            <a:pt x="1782" y="209"/>
                          </a:lnTo>
                          <a:lnTo>
                            <a:pt x="1774" y="223"/>
                          </a:lnTo>
                          <a:lnTo>
                            <a:pt x="1762" y="234"/>
                          </a:lnTo>
                          <a:lnTo>
                            <a:pt x="1744" y="244"/>
                          </a:lnTo>
                          <a:lnTo>
                            <a:pt x="1725" y="250"/>
                          </a:lnTo>
                          <a:lnTo>
                            <a:pt x="1705" y="253"/>
                          </a:lnTo>
                          <a:lnTo>
                            <a:pt x="1686" y="252"/>
                          </a:lnTo>
                          <a:lnTo>
                            <a:pt x="1698" y="261"/>
                          </a:lnTo>
                          <a:lnTo>
                            <a:pt x="1711" y="266"/>
                          </a:lnTo>
                          <a:lnTo>
                            <a:pt x="1725" y="269"/>
                          </a:lnTo>
                          <a:lnTo>
                            <a:pt x="1741" y="269"/>
                          </a:lnTo>
                          <a:lnTo>
                            <a:pt x="1759" y="266"/>
                          </a:lnTo>
                          <a:lnTo>
                            <a:pt x="1770" y="266"/>
                          </a:lnTo>
                          <a:lnTo>
                            <a:pt x="1779" y="265"/>
                          </a:lnTo>
                          <a:lnTo>
                            <a:pt x="1803" y="263"/>
                          </a:lnTo>
                          <a:lnTo>
                            <a:pt x="1830" y="261"/>
                          </a:lnTo>
                          <a:lnTo>
                            <a:pt x="1839" y="291"/>
                          </a:lnTo>
                          <a:lnTo>
                            <a:pt x="1843" y="322"/>
                          </a:lnTo>
                          <a:lnTo>
                            <a:pt x="1843" y="350"/>
                          </a:lnTo>
                          <a:lnTo>
                            <a:pt x="1836" y="375"/>
                          </a:lnTo>
                          <a:lnTo>
                            <a:pt x="1825" y="401"/>
                          </a:lnTo>
                          <a:lnTo>
                            <a:pt x="1809" y="423"/>
                          </a:lnTo>
                          <a:lnTo>
                            <a:pt x="1790" y="445"/>
                          </a:lnTo>
                          <a:lnTo>
                            <a:pt x="1767" y="466"/>
                          </a:lnTo>
                          <a:lnTo>
                            <a:pt x="1741" y="483"/>
                          </a:lnTo>
                          <a:lnTo>
                            <a:pt x="1711" y="499"/>
                          </a:lnTo>
                          <a:lnTo>
                            <a:pt x="1679" y="513"/>
                          </a:lnTo>
                          <a:lnTo>
                            <a:pt x="1645" y="526"/>
                          </a:lnTo>
                          <a:lnTo>
                            <a:pt x="1608" y="535"/>
                          </a:lnTo>
                          <a:lnTo>
                            <a:pt x="1570" y="545"/>
                          </a:lnTo>
                          <a:lnTo>
                            <a:pt x="1531" y="550"/>
                          </a:lnTo>
                          <a:lnTo>
                            <a:pt x="1491" y="554"/>
                          </a:lnTo>
                          <a:lnTo>
                            <a:pt x="1444" y="558"/>
                          </a:lnTo>
                          <a:lnTo>
                            <a:pt x="1398" y="556"/>
                          </a:lnTo>
                          <a:lnTo>
                            <a:pt x="1355" y="553"/>
                          </a:lnTo>
                          <a:lnTo>
                            <a:pt x="1314" y="548"/>
                          </a:lnTo>
                          <a:lnTo>
                            <a:pt x="1277" y="542"/>
                          </a:lnTo>
                          <a:lnTo>
                            <a:pt x="1242" y="534"/>
                          </a:lnTo>
                          <a:lnTo>
                            <a:pt x="1212" y="526"/>
                          </a:lnTo>
                          <a:lnTo>
                            <a:pt x="1187" y="518"/>
                          </a:lnTo>
                          <a:lnTo>
                            <a:pt x="1187" y="515"/>
                          </a:lnTo>
                          <a:lnTo>
                            <a:pt x="1223" y="551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724" y="0"/>
                      <a:ext cx="536" cy="621"/>
                    </a:xfrm>
                    <a:custGeom>
                      <a:avLst/>
                      <a:gdLst>
                        <a:gd name="T0" fmla="*/ 342 w 536"/>
                        <a:gd name="T1" fmla="*/ 503 h 532"/>
                        <a:gd name="T2" fmla="*/ 258 w 536"/>
                        <a:gd name="T3" fmla="*/ 532 h 532"/>
                        <a:gd name="T4" fmla="*/ 186 w 536"/>
                        <a:gd name="T5" fmla="*/ 521 h 532"/>
                        <a:gd name="T6" fmla="*/ 167 w 536"/>
                        <a:gd name="T7" fmla="*/ 497 h 532"/>
                        <a:gd name="T8" fmla="*/ 224 w 536"/>
                        <a:gd name="T9" fmla="*/ 484 h 532"/>
                        <a:gd name="T10" fmla="*/ 129 w 536"/>
                        <a:gd name="T11" fmla="*/ 446 h 532"/>
                        <a:gd name="T12" fmla="*/ 57 w 536"/>
                        <a:gd name="T13" fmla="*/ 392 h 532"/>
                        <a:gd name="T14" fmla="*/ 52 w 536"/>
                        <a:gd name="T15" fmla="*/ 351 h 532"/>
                        <a:gd name="T16" fmla="*/ 109 w 536"/>
                        <a:gd name="T17" fmla="*/ 353 h 532"/>
                        <a:gd name="T18" fmla="*/ 42 w 536"/>
                        <a:gd name="T19" fmla="*/ 294 h 532"/>
                        <a:gd name="T20" fmla="*/ 6 w 536"/>
                        <a:gd name="T21" fmla="*/ 225 h 532"/>
                        <a:gd name="T22" fmla="*/ 20 w 536"/>
                        <a:gd name="T23" fmla="*/ 194 h 532"/>
                        <a:gd name="T24" fmla="*/ 72 w 536"/>
                        <a:gd name="T25" fmla="*/ 210 h 532"/>
                        <a:gd name="T26" fmla="*/ 79 w 536"/>
                        <a:gd name="T27" fmla="*/ 126 h 532"/>
                        <a:gd name="T28" fmla="*/ 121 w 536"/>
                        <a:gd name="T29" fmla="*/ 38 h 532"/>
                        <a:gd name="T30" fmla="*/ 150 w 536"/>
                        <a:gd name="T31" fmla="*/ 11 h 532"/>
                        <a:gd name="T32" fmla="*/ 152 w 536"/>
                        <a:gd name="T33" fmla="*/ 42 h 532"/>
                        <a:gd name="T34" fmla="*/ 199 w 536"/>
                        <a:gd name="T35" fmla="*/ 90 h 532"/>
                        <a:gd name="T36" fmla="*/ 247 w 536"/>
                        <a:gd name="T37" fmla="*/ 141 h 532"/>
                        <a:gd name="T38" fmla="*/ 250 w 536"/>
                        <a:gd name="T39" fmla="*/ 79 h 532"/>
                        <a:gd name="T40" fmla="*/ 330 w 536"/>
                        <a:gd name="T41" fmla="*/ 125 h 532"/>
                        <a:gd name="T42" fmla="*/ 356 w 536"/>
                        <a:gd name="T43" fmla="*/ 177 h 532"/>
                        <a:gd name="T44" fmla="*/ 372 w 536"/>
                        <a:gd name="T45" fmla="*/ 137 h 532"/>
                        <a:gd name="T46" fmla="*/ 422 w 536"/>
                        <a:gd name="T47" fmla="*/ 174 h 532"/>
                        <a:gd name="T48" fmla="*/ 465 w 536"/>
                        <a:gd name="T49" fmla="*/ 231 h 532"/>
                        <a:gd name="T50" fmla="*/ 487 w 536"/>
                        <a:gd name="T51" fmla="*/ 263 h 532"/>
                        <a:gd name="T52" fmla="*/ 511 w 536"/>
                        <a:gd name="T53" fmla="*/ 228 h 532"/>
                        <a:gd name="T54" fmla="*/ 536 w 536"/>
                        <a:gd name="T55" fmla="*/ 358 h 532"/>
                        <a:gd name="T56" fmla="*/ 519 w 536"/>
                        <a:gd name="T57" fmla="*/ 416 h 532"/>
                        <a:gd name="T58" fmla="*/ 476 w 536"/>
                        <a:gd name="T59" fmla="*/ 453 h 532"/>
                        <a:gd name="T60" fmla="*/ 408 w 536"/>
                        <a:gd name="T61" fmla="*/ 456 h 532"/>
                        <a:gd name="T62" fmla="*/ 402 w 536"/>
                        <a:gd name="T63" fmla="*/ 429 h 532"/>
                        <a:gd name="T64" fmla="*/ 429 w 536"/>
                        <a:gd name="T65" fmla="*/ 377 h 532"/>
                        <a:gd name="T66" fmla="*/ 419 w 536"/>
                        <a:gd name="T67" fmla="*/ 313 h 532"/>
                        <a:gd name="T68" fmla="*/ 391 w 536"/>
                        <a:gd name="T69" fmla="*/ 392 h 532"/>
                        <a:gd name="T70" fmla="*/ 343 w 536"/>
                        <a:gd name="T71" fmla="*/ 411 h 532"/>
                        <a:gd name="T72" fmla="*/ 273 w 536"/>
                        <a:gd name="T73" fmla="*/ 335 h 532"/>
                        <a:gd name="T74" fmla="*/ 302 w 536"/>
                        <a:gd name="T75" fmla="*/ 304 h 532"/>
                        <a:gd name="T76" fmla="*/ 311 w 536"/>
                        <a:gd name="T77" fmla="*/ 255 h 532"/>
                        <a:gd name="T78" fmla="*/ 291 w 536"/>
                        <a:gd name="T79" fmla="*/ 277 h 532"/>
                        <a:gd name="T80" fmla="*/ 250 w 536"/>
                        <a:gd name="T81" fmla="*/ 285 h 532"/>
                        <a:gd name="T82" fmla="*/ 205 w 536"/>
                        <a:gd name="T83" fmla="*/ 234 h 532"/>
                        <a:gd name="T84" fmla="*/ 163 w 536"/>
                        <a:gd name="T85" fmla="*/ 167 h 532"/>
                        <a:gd name="T86" fmla="*/ 178 w 536"/>
                        <a:gd name="T87" fmla="*/ 229 h 532"/>
                        <a:gd name="T88" fmla="*/ 177 w 536"/>
                        <a:gd name="T89" fmla="*/ 256 h 532"/>
                        <a:gd name="T90" fmla="*/ 144 w 536"/>
                        <a:gd name="T91" fmla="*/ 247 h 532"/>
                        <a:gd name="T92" fmla="*/ 147 w 536"/>
                        <a:gd name="T93" fmla="*/ 269 h 532"/>
                        <a:gd name="T94" fmla="*/ 185 w 536"/>
                        <a:gd name="T95" fmla="*/ 289 h 532"/>
                        <a:gd name="T96" fmla="*/ 213 w 536"/>
                        <a:gd name="T97" fmla="*/ 299 h 532"/>
                        <a:gd name="T98" fmla="*/ 253 w 536"/>
                        <a:gd name="T99" fmla="*/ 369 h 532"/>
                        <a:gd name="T100" fmla="*/ 226 w 536"/>
                        <a:gd name="T101" fmla="*/ 386 h 532"/>
                        <a:gd name="T102" fmla="*/ 185 w 536"/>
                        <a:gd name="T103" fmla="*/ 383 h 532"/>
                        <a:gd name="T104" fmla="*/ 172 w 536"/>
                        <a:gd name="T105" fmla="*/ 380 h 532"/>
                        <a:gd name="T106" fmla="*/ 215 w 536"/>
                        <a:gd name="T107" fmla="*/ 416 h 532"/>
                        <a:gd name="T108" fmla="*/ 269 w 536"/>
                        <a:gd name="T109" fmla="*/ 424 h 532"/>
                        <a:gd name="T110" fmla="*/ 354 w 536"/>
                        <a:gd name="T111" fmla="*/ 464 h 532"/>
                        <a:gd name="T112" fmla="*/ 368 w 536"/>
                        <a:gd name="T113" fmla="*/ 472 h 5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</a:cxnLst>
                      <a:rect l="0" t="0" r="r" b="b"/>
                      <a:pathLst>
                        <a:path w="536" h="532">
                          <a:moveTo>
                            <a:pt x="368" y="475"/>
                          </a:moveTo>
                          <a:lnTo>
                            <a:pt x="359" y="489"/>
                          </a:lnTo>
                          <a:lnTo>
                            <a:pt x="342" y="503"/>
                          </a:lnTo>
                          <a:lnTo>
                            <a:pt x="319" y="516"/>
                          </a:lnTo>
                          <a:lnTo>
                            <a:pt x="291" y="525"/>
                          </a:lnTo>
                          <a:lnTo>
                            <a:pt x="258" y="532"/>
                          </a:lnTo>
                          <a:lnTo>
                            <a:pt x="223" y="530"/>
                          </a:lnTo>
                          <a:lnTo>
                            <a:pt x="205" y="527"/>
                          </a:lnTo>
                          <a:lnTo>
                            <a:pt x="186" y="521"/>
                          </a:lnTo>
                          <a:lnTo>
                            <a:pt x="167" y="511"/>
                          </a:lnTo>
                          <a:lnTo>
                            <a:pt x="148" y="500"/>
                          </a:lnTo>
                          <a:lnTo>
                            <a:pt x="167" y="497"/>
                          </a:lnTo>
                          <a:lnTo>
                            <a:pt x="186" y="495"/>
                          </a:lnTo>
                          <a:lnTo>
                            <a:pt x="205" y="491"/>
                          </a:lnTo>
                          <a:lnTo>
                            <a:pt x="224" y="484"/>
                          </a:lnTo>
                          <a:lnTo>
                            <a:pt x="191" y="473"/>
                          </a:lnTo>
                          <a:lnTo>
                            <a:pt x="159" y="461"/>
                          </a:lnTo>
                          <a:lnTo>
                            <a:pt x="129" y="446"/>
                          </a:lnTo>
                          <a:lnTo>
                            <a:pt x="101" y="429"/>
                          </a:lnTo>
                          <a:lnTo>
                            <a:pt x="76" y="411"/>
                          </a:lnTo>
                          <a:lnTo>
                            <a:pt x="57" y="392"/>
                          </a:lnTo>
                          <a:lnTo>
                            <a:pt x="41" y="372"/>
                          </a:lnTo>
                          <a:lnTo>
                            <a:pt x="33" y="353"/>
                          </a:lnTo>
                          <a:lnTo>
                            <a:pt x="52" y="351"/>
                          </a:lnTo>
                          <a:lnTo>
                            <a:pt x="71" y="351"/>
                          </a:lnTo>
                          <a:lnTo>
                            <a:pt x="90" y="350"/>
                          </a:lnTo>
                          <a:lnTo>
                            <a:pt x="109" y="353"/>
                          </a:lnTo>
                          <a:lnTo>
                            <a:pt x="83" y="335"/>
                          </a:lnTo>
                          <a:lnTo>
                            <a:pt x="61" y="316"/>
                          </a:lnTo>
                          <a:lnTo>
                            <a:pt x="42" y="294"/>
                          </a:lnTo>
                          <a:lnTo>
                            <a:pt x="26" y="270"/>
                          </a:lnTo>
                          <a:lnTo>
                            <a:pt x="14" y="247"/>
                          </a:lnTo>
                          <a:lnTo>
                            <a:pt x="6" y="225"/>
                          </a:lnTo>
                          <a:lnTo>
                            <a:pt x="1" y="206"/>
                          </a:lnTo>
                          <a:lnTo>
                            <a:pt x="0" y="188"/>
                          </a:lnTo>
                          <a:lnTo>
                            <a:pt x="20" y="194"/>
                          </a:lnTo>
                          <a:lnTo>
                            <a:pt x="39" y="198"/>
                          </a:lnTo>
                          <a:lnTo>
                            <a:pt x="55" y="202"/>
                          </a:lnTo>
                          <a:lnTo>
                            <a:pt x="72" y="210"/>
                          </a:lnTo>
                          <a:lnTo>
                            <a:pt x="68" y="187"/>
                          </a:lnTo>
                          <a:lnTo>
                            <a:pt x="71" y="158"/>
                          </a:lnTo>
                          <a:lnTo>
                            <a:pt x="79" y="126"/>
                          </a:lnTo>
                          <a:lnTo>
                            <a:pt x="90" y="96"/>
                          </a:lnTo>
                          <a:lnTo>
                            <a:pt x="104" y="66"/>
                          </a:lnTo>
                          <a:lnTo>
                            <a:pt x="121" y="38"/>
                          </a:lnTo>
                          <a:lnTo>
                            <a:pt x="137" y="15"/>
                          </a:lnTo>
                          <a:lnTo>
                            <a:pt x="155" y="0"/>
                          </a:lnTo>
                          <a:lnTo>
                            <a:pt x="150" y="11"/>
                          </a:lnTo>
                          <a:lnTo>
                            <a:pt x="147" y="22"/>
                          </a:lnTo>
                          <a:lnTo>
                            <a:pt x="148" y="33"/>
                          </a:lnTo>
                          <a:lnTo>
                            <a:pt x="152" y="42"/>
                          </a:lnTo>
                          <a:lnTo>
                            <a:pt x="163" y="58"/>
                          </a:lnTo>
                          <a:lnTo>
                            <a:pt x="180" y="76"/>
                          </a:lnTo>
                          <a:lnTo>
                            <a:pt x="199" y="90"/>
                          </a:lnTo>
                          <a:lnTo>
                            <a:pt x="220" y="106"/>
                          </a:lnTo>
                          <a:lnTo>
                            <a:pt x="235" y="122"/>
                          </a:lnTo>
                          <a:lnTo>
                            <a:pt x="247" y="141"/>
                          </a:lnTo>
                          <a:lnTo>
                            <a:pt x="250" y="128"/>
                          </a:lnTo>
                          <a:lnTo>
                            <a:pt x="251" y="112"/>
                          </a:lnTo>
                          <a:lnTo>
                            <a:pt x="250" y="79"/>
                          </a:lnTo>
                          <a:lnTo>
                            <a:pt x="281" y="95"/>
                          </a:lnTo>
                          <a:lnTo>
                            <a:pt x="315" y="114"/>
                          </a:lnTo>
                          <a:lnTo>
                            <a:pt x="330" y="125"/>
                          </a:lnTo>
                          <a:lnTo>
                            <a:pt x="342" y="139"/>
                          </a:lnTo>
                          <a:lnTo>
                            <a:pt x="351" y="156"/>
                          </a:lnTo>
                          <a:lnTo>
                            <a:pt x="356" y="177"/>
                          </a:lnTo>
                          <a:lnTo>
                            <a:pt x="364" y="167"/>
                          </a:lnTo>
                          <a:lnTo>
                            <a:pt x="367" y="156"/>
                          </a:lnTo>
                          <a:lnTo>
                            <a:pt x="372" y="137"/>
                          </a:lnTo>
                          <a:lnTo>
                            <a:pt x="387" y="147"/>
                          </a:lnTo>
                          <a:lnTo>
                            <a:pt x="405" y="160"/>
                          </a:lnTo>
                          <a:lnTo>
                            <a:pt x="422" y="174"/>
                          </a:lnTo>
                          <a:lnTo>
                            <a:pt x="440" y="190"/>
                          </a:lnTo>
                          <a:lnTo>
                            <a:pt x="454" y="209"/>
                          </a:lnTo>
                          <a:lnTo>
                            <a:pt x="465" y="231"/>
                          </a:lnTo>
                          <a:lnTo>
                            <a:pt x="473" y="255"/>
                          </a:lnTo>
                          <a:lnTo>
                            <a:pt x="474" y="280"/>
                          </a:lnTo>
                          <a:lnTo>
                            <a:pt x="487" y="263"/>
                          </a:lnTo>
                          <a:lnTo>
                            <a:pt x="498" y="248"/>
                          </a:lnTo>
                          <a:lnTo>
                            <a:pt x="506" y="237"/>
                          </a:lnTo>
                          <a:lnTo>
                            <a:pt x="511" y="228"/>
                          </a:lnTo>
                          <a:lnTo>
                            <a:pt x="527" y="269"/>
                          </a:lnTo>
                          <a:lnTo>
                            <a:pt x="536" y="313"/>
                          </a:lnTo>
                          <a:lnTo>
                            <a:pt x="536" y="358"/>
                          </a:lnTo>
                          <a:lnTo>
                            <a:pt x="533" y="378"/>
                          </a:lnTo>
                          <a:lnTo>
                            <a:pt x="527" y="399"/>
                          </a:lnTo>
                          <a:lnTo>
                            <a:pt x="519" y="416"/>
                          </a:lnTo>
                          <a:lnTo>
                            <a:pt x="508" y="432"/>
                          </a:lnTo>
                          <a:lnTo>
                            <a:pt x="493" y="443"/>
                          </a:lnTo>
                          <a:lnTo>
                            <a:pt x="476" y="453"/>
                          </a:lnTo>
                          <a:lnTo>
                            <a:pt x="457" y="459"/>
                          </a:lnTo>
                          <a:lnTo>
                            <a:pt x="435" y="461"/>
                          </a:lnTo>
                          <a:lnTo>
                            <a:pt x="408" y="456"/>
                          </a:lnTo>
                          <a:lnTo>
                            <a:pt x="380" y="448"/>
                          </a:lnTo>
                          <a:lnTo>
                            <a:pt x="391" y="440"/>
                          </a:lnTo>
                          <a:lnTo>
                            <a:pt x="402" y="429"/>
                          </a:lnTo>
                          <a:lnTo>
                            <a:pt x="413" y="415"/>
                          </a:lnTo>
                          <a:lnTo>
                            <a:pt x="422" y="397"/>
                          </a:lnTo>
                          <a:lnTo>
                            <a:pt x="429" y="377"/>
                          </a:lnTo>
                          <a:lnTo>
                            <a:pt x="432" y="356"/>
                          </a:lnTo>
                          <a:lnTo>
                            <a:pt x="429" y="334"/>
                          </a:lnTo>
                          <a:lnTo>
                            <a:pt x="419" y="313"/>
                          </a:lnTo>
                          <a:lnTo>
                            <a:pt x="413" y="345"/>
                          </a:lnTo>
                          <a:lnTo>
                            <a:pt x="400" y="378"/>
                          </a:lnTo>
                          <a:lnTo>
                            <a:pt x="391" y="392"/>
                          </a:lnTo>
                          <a:lnTo>
                            <a:pt x="378" y="404"/>
                          </a:lnTo>
                          <a:lnTo>
                            <a:pt x="362" y="410"/>
                          </a:lnTo>
                          <a:lnTo>
                            <a:pt x="343" y="411"/>
                          </a:lnTo>
                          <a:lnTo>
                            <a:pt x="304" y="372"/>
                          </a:lnTo>
                          <a:lnTo>
                            <a:pt x="286" y="353"/>
                          </a:lnTo>
                          <a:lnTo>
                            <a:pt x="273" y="335"/>
                          </a:lnTo>
                          <a:lnTo>
                            <a:pt x="289" y="324"/>
                          </a:lnTo>
                          <a:lnTo>
                            <a:pt x="296" y="315"/>
                          </a:lnTo>
                          <a:lnTo>
                            <a:pt x="302" y="304"/>
                          </a:lnTo>
                          <a:lnTo>
                            <a:pt x="308" y="289"/>
                          </a:lnTo>
                          <a:lnTo>
                            <a:pt x="311" y="274"/>
                          </a:lnTo>
                          <a:lnTo>
                            <a:pt x="311" y="255"/>
                          </a:lnTo>
                          <a:lnTo>
                            <a:pt x="310" y="234"/>
                          </a:lnTo>
                          <a:lnTo>
                            <a:pt x="302" y="258"/>
                          </a:lnTo>
                          <a:lnTo>
                            <a:pt x="291" y="277"/>
                          </a:lnTo>
                          <a:lnTo>
                            <a:pt x="280" y="289"/>
                          </a:lnTo>
                          <a:lnTo>
                            <a:pt x="267" y="296"/>
                          </a:lnTo>
                          <a:lnTo>
                            <a:pt x="250" y="285"/>
                          </a:lnTo>
                          <a:lnTo>
                            <a:pt x="232" y="270"/>
                          </a:lnTo>
                          <a:lnTo>
                            <a:pt x="218" y="253"/>
                          </a:lnTo>
                          <a:lnTo>
                            <a:pt x="205" y="234"/>
                          </a:lnTo>
                          <a:lnTo>
                            <a:pt x="182" y="193"/>
                          </a:lnTo>
                          <a:lnTo>
                            <a:pt x="161" y="148"/>
                          </a:lnTo>
                          <a:lnTo>
                            <a:pt x="163" y="167"/>
                          </a:lnTo>
                          <a:lnTo>
                            <a:pt x="164" y="183"/>
                          </a:lnTo>
                          <a:lnTo>
                            <a:pt x="171" y="210"/>
                          </a:lnTo>
                          <a:lnTo>
                            <a:pt x="178" y="229"/>
                          </a:lnTo>
                          <a:lnTo>
                            <a:pt x="188" y="247"/>
                          </a:lnTo>
                          <a:lnTo>
                            <a:pt x="183" y="253"/>
                          </a:lnTo>
                          <a:lnTo>
                            <a:pt x="177" y="256"/>
                          </a:lnTo>
                          <a:lnTo>
                            <a:pt x="169" y="256"/>
                          </a:lnTo>
                          <a:lnTo>
                            <a:pt x="161" y="255"/>
                          </a:lnTo>
                          <a:lnTo>
                            <a:pt x="144" y="247"/>
                          </a:lnTo>
                          <a:lnTo>
                            <a:pt x="128" y="240"/>
                          </a:lnTo>
                          <a:lnTo>
                            <a:pt x="136" y="256"/>
                          </a:lnTo>
                          <a:lnTo>
                            <a:pt x="147" y="269"/>
                          </a:lnTo>
                          <a:lnTo>
                            <a:pt x="159" y="278"/>
                          </a:lnTo>
                          <a:lnTo>
                            <a:pt x="172" y="285"/>
                          </a:lnTo>
                          <a:lnTo>
                            <a:pt x="185" y="289"/>
                          </a:lnTo>
                          <a:lnTo>
                            <a:pt x="197" y="293"/>
                          </a:lnTo>
                          <a:lnTo>
                            <a:pt x="207" y="296"/>
                          </a:lnTo>
                          <a:lnTo>
                            <a:pt x="213" y="299"/>
                          </a:lnTo>
                          <a:lnTo>
                            <a:pt x="231" y="331"/>
                          </a:lnTo>
                          <a:lnTo>
                            <a:pt x="240" y="348"/>
                          </a:lnTo>
                          <a:lnTo>
                            <a:pt x="253" y="369"/>
                          </a:lnTo>
                          <a:lnTo>
                            <a:pt x="247" y="377"/>
                          </a:lnTo>
                          <a:lnTo>
                            <a:pt x="237" y="383"/>
                          </a:lnTo>
                          <a:lnTo>
                            <a:pt x="226" y="386"/>
                          </a:lnTo>
                          <a:lnTo>
                            <a:pt x="212" y="389"/>
                          </a:lnTo>
                          <a:lnTo>
                            <a:pt x="197" y="388"/>
                          </a:lnTo>
                          <a:lnTo>
                            <a:pt x="185" y="383"/>
                          </a:lnTo>
                          <a:lnTo>
                            <a:pt x="172" y="377"/>
                          </a:lnTo>
                          <a:lnTo>
                            <a:pt x="164" y="365"/>
                          </a:lnTo>
                          <a:lnTo>
                            <a:pt x="172" y="380"/>
                          </a:lnTo>
                          <a:lnTo>
                            <a:pt x="185" y="392"/>
                          </a:lnTo>
                          <a:lnTo>
                            <a:pt x="199" y="405"/>
                          </a:lnTo>
                          <a:lnTo>
                            <a:pt x="215" y="416"/>
                          </a:lnTo>
                          <a:lnTo>
                            <a:pt x="232" y="423"/>
                          </a:lnTo>
                          <a:lnTo>
                            <a:pt x="250" y="426"/>
                          </a:lnTo>
                          <a:lnTo>
                            <a:pt x="269" y="424"/>
                          </a:lnTo>
                          <a:lnTo>
                            <a:pt x="286" y="418"/>
                          </a:lnTo>
                          <a:lnTo>
                            <a:pt x="332" y="449"/>
                          </a:lnTo>
                          <a:lnTo>
                            <a:pt x="354" y="464"/>
                          </a:lnTo>
                          <a:lnTo>
                            <a:pt x="362" y="470"/>
                          </a:lnTo>
                          <a:lnTo>
                            <a:pt x="368" y="475"/>
                          </a:lnTo>
                          <a:lnTo>
                            <a:pt x="368" y="472"/>
                          </a:lnTo>
                          <a:lnTo>
                            <a:pt x="368" y="47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8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0" y="72"/>
                      <a:ext cx="557" cy="751"/>
                    </a:xfrm>
                    <a:custGeom>
                      <a:avLst/>
                      <a:gdLst>
                        <a:gd name="T0" fmla="*/ 112 w 557"/>
                        <a:gd name="T1" fmla="*/ 36 h 643"/>
                        <a:gd name="T2" fmla="*/ 53 w 557"/>
                        <a:gd name="T3" fmla="*/ 107 h 643"/>
                        <a:gd name="T4" fmla="*/ 49 w 557"/>
                        <a:gd name="T5" fmla="*/ 193 h 643"/>
                        <a:gd name="T6" fmla="*/ 19 w 557"/>
                        <a:gd name="T7" fmla="*/ 204 h 643"/>
                        <a:gd name="T8" fmla="*/ 3 w 557"/>
                        <a:gd name="T9" fmla="*/ 236 h 643"/>
                        <a:gd name="T10" fmla="*/ 20 w 557"/>
                        <a:gd name="T11" fmla="*/ 321 h 643"/>
                        <a:gd name="T12" fmla="*/ 72 w 557"/>
                        <a:gd name="T13" fmla="*/ 396 h 643"/>
                        <a:gd name="T14" fmla="*/ 12 w 557"/>
                        <a:gd name="T15" fmla="*/ 394 h 643"/>
                        <a:gd name="T16" fmla="*/ 26 w 557"/>
                        <a:gd name="T17" fmla="*/ 437 h 643"/>
                        <a:gd name="T18" fmla="*/ 98 w 557"/>
                        <a:gd name="T19" fmla="*/ 537 h 643"/>
                        <a:gd name="T20" fmla="*/ 148 w 557"/>
                        <a:gd name="T21" fmla="*/ 576 h 643"/>
                        <a:gd name="T22" fmla="*/ 112 w 557"/>
                        <a:gd name="T23" fmla="*/ 597 h 643"/>
                        <a:gd name="T24" fmla="*/ 196 w 557"/>
                        <a:gd name="T25" fmla="*/ 624 h 643"/>
                        <a:gd name="T26" fmla="*/ 313 w 557"/>
                        <a:gd name="T27" fmla="*/ 643 h 643"/>
                        <a:gd name="T28" fmla="*/ 370 w 557"/>
                        <a:gd name="T29" fmla="*/ 622 h 643"/>
                        <a:gd name="T30" fmla="*/ 400 w 557"/>
                        <a:gd name="T31" fmla="*/ 563 h 643"/>
                        <a:gd name="T32" fmla="*/ 362 w 557"/>
                        <a:gd name="T33" fmla="*/ 514 h 643"/>
                        <a:gd name="T34" fmla="*/ 304 w 557"/>
                        <a:gd name="T35" fmla="*/ 533 h 643"/>
                        <a:gd name="T36" fmla="*/ 239 w 557"/>
                        <a:gd name="T37" fmla="*/ 527 h 643"/>
                        <a:gd name="T38" fmla="*/ 231 w 557"/>
                        <a:gd name="T39" fmla="*/ 508 h 643"/>
                        <a:gd name="T40" fmla="*/ 288 w 557"/>
                        <a:gd name="T41" fmla="*/ 489 h 643"/>
                        <a:gd name="T42" fmla="*/ 332 w 557"/>
                        <a:gd name="T43" fmla="*/ 468 h 643"/>
                        <a:gd name="T44" fmla="*/ 253 w 557"/>
                        <a:gd name="T45" fmla="*/ 408 h 643"/>
                        <a:gd name="T46" fmla="*/ 205 w 557"/>
                        <a:gd name="T47" fmla="*/ 397 h 643"/>
                        <a:gd name="T48" fmla="*/ 155 w 557"/>
                        <a:gd name="T49" fmla="*/ 381 h 643"/>
                        <a:gd name="T50" fmla="*/ 104 w 557"/>
                        <a:gd name="T51" fmla="*/ 335 h 643"/>
                        <a:gd name="T52" fmla="*/ 174 w 557"/>
                        <a:gd name="T53" fmla="*/ 354 h 643"/>
                        <a:gd name="T54" fmla="*/ 171 w 557"/>
                        <a:gd name="T55" fmla="*/ 313 h 643"/>
                        <a:gd name="T56" fmla="*/ 131 w 557"/>
                        <a:gd name="T57" fmla="*/ 231 h 643"/>
                        <a:gd name="T58" fmla="*/ 115 w 557"/>
                        <a:gd name="T59" fmla="*/ 155 h 643"/>
                        <a:gd name="T60" fmla="*/ 166 w 557"/>
                        <a:gd name="T61" fmla="*/ 251 h 643"/>
                        <a:gd name="T62" fmla="*/ 218 w 557"/>
                        <a:gd name="T63" fmla="*/ 343 h 643"/>
                        <a:gd name="T64" fmla="*/ 256 w 557"/>
                        <a:gd name="T65" fmla="*/ 372 h 643"/>
                        <a:gd name="T66" fmla="*/ 302 w 557"/>
                        <a:gd name="T67" fmla="*/ 289 h 643"/>
                        <a:gd name="T68" fmla="*/ 299 w 557"/>
                        <a:gd name="T69" fmla="*/ 361 h 643"/>
                        <a:gd name="T70" fmla="*/ 283 w 557"/>
                        <a:gd name="T71" fmla="*/ 392 h 643"/>
                        <a:gd name="T72" fmla="*/ 368 w 557"/>
                        <a:gd name="T73" fmla="*/ 454 h 643"/>
                        <a:gd name="T74" fmla="*/ 419 w 557"/>
                        <a:gd name="T75" fmla="*/ 370 h 643"/>
                        <a:gd name="T76" fmla="*/ 427 w 557"/>
                        <a:gd name="T77" fmla="*/ 367 h 643"/>
                        <a:gd name="T78" fmla="*/ 416 w 557"/>
                        <a:gd name="T79" fmla="*/ 448 h 643"/>
                        <a:gd name="T80" fmla="*/ 402 w 557"/>
                        <a:gd name="T81" fmla="*/ 484 h 643"/>
                        <a:gd name="T82" fmla="*/ 460 w 557"/>
                        <a:gd name="T83" fmla="*/ 511 h 643"/>
                        <a:gd name="T84" fmla="*/ 508 w 557"/>
                        <a:gd name="T85" fmla="*/ 518 h 643"/>
                        <a:gd name="T86" fmla="*/ 546 w 557"/>
                        <a:gd name="T87" fmla="*/ 486 h 643"/>
                        <a:gd name="T88" fmla="*/ 554 w 557"/>
                        <a:gd name="T89" fmla="*/ 391 h 643"/>
                        <a:gd name="T90" fmla="*/ 522 w 557"/>
                        <a:gd name="T91" fmla="*/ 294 h 643"/>
                        <a:gd name="T92" fmla="*/ 475 w 557"/>
                        <a:gd name="T93" fmla="*/ 313 h 643"/>
                        <a:gd name="T94" fmla="*/ 437 w 557"/>
                        <a:gd name="T95" fmla="*/ 220 h 643"/>
                        <a:gd name="T96" fmla="*/ 394 w 557"/>
                        <a:gd name="T97" fmla="*/ 163 h 643"/>
                        <a:gd name="T98" fmla="*/ 368 w 557"/>
                        <a:gd name="T99" fmla="*/ 190 h 643"/>
                        <a:gd name="T100" fmla="*/ 332 w 557"/>
                        <a:gd name="T101" fmla="*/ 194 h 643"/>
                        <a:gd name="T102" fmla="*/ 280 w 557"/>
                        <a:gd name="T103" fmla="*/ 145 h 643"/>
                        <a:gd name="T104" fmla="*/ 253 w 557"/>
                        <a:gd name="T105" fmla="*/ 118 h 643"/>
                        <a:gd name="T106" fmla="*/ 234 w 557"/>
                        <a:gd name="T107" fmla="*/ 99 h 643"/>
                        <a:gd name="T108" fmla="*/ 212 w 557"/>
                        <a:gd name="T109" fmla="*/ 131 h 643"/>
                        <a:gd name="T110" fmla="*/ 185 w 557"/>
                        <a:gd name="T111" fmla="*/ 126 h 643"/>
                        <a:gd name="T112" fmla="*/ 159 w 557"/>
                        <a:gd name="T113" fmla="*/ 80 h 643"/>
                        <a:gd name="T114" fmla="*/ 167 w 557"/>
                        <a:gd name="T115" fmla="*/ 3 h 6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</a:cxnLst>
                      <a:rect l="0" t="0" r="r" b="b"/>
                      <a:pathLst>
                        <a:path w="557" h="643">
                          <a:moveTo>
                            <a:pt x="167" y="3"/>
                          </a:moveTo>
                          <a:lnTo>
                            <a:pt x="139" y="17"/>
                          </a:lnTo>
                          <a:lnTo>
                            <a:pt x="112" y="36"/>
                          </a:lnTo>
                          <a:lnTo>
                            <a:pt x="87" y="57"/>
                          </a:lnTo>
                          <a:lnTo>
                            <a:pt x="68" y="80"/>
                          </a:lnTo>
                          <a:lnTo>
                            <a:pt x="53" y="107"/>
                          </a:lnTo>
                          <a:lnTo>
                            <a:pt x="45" y="139"/>
                          </a:lnTo>
                          <a:lnTo>
                            <a:pt x="45" y="174"/>
                          </a:lnTo>
                          <a:lnTo>
                            <a:pt x="49" y="193"/>
                          </a:lnTo>
                          <a:lnTo>
                            <a:pt x="55" y="213"/>
                          </a:lnTo>
                          <a:lnTo>
                            <a:pt x="34" y="210"/>
                          </a:lnTo>
                          <a:lnTo>
                            <a:pt x="19" y="204"/>
                          </a:lnTo>
                          <a:lnTo>
                            <a:pt x="9" y="196"/>
                          </a:lnTo>
                          <a:lnTo>
                            <a:pt x="3" y="185"/>
                          </a:lnTo>
                          <a:lnTo>
                            <a:pt x="3" y="236"/>
                          </a:lnTo>
                          <a:lnTo>
                            <a:pt x="6" y="264"/>
                          </a:lnTo>
                          <a:lnTo>
                            <a:pt x="12" y="293"/>
                          </a:lnTo>
                          <a:lnTo>
                            <a:pt x="20" y="321"/>
                          </a:lnTo>
                          <a:lnTo>
                            <a:pt x="33" y="348"/>
                          </a:lnTo>
                          <a:lnTo>
                            <a:pt x="50" y="373"/>
                          </a:lnTo>
                          <a:lnTo>
                            <a:pt x="72" y="396"/>
                          </a:lnTo>
                          <a:lnTo>
                            <a:pt x="49" y="400"/>
                          </a:lnTo>
                          <a:lnTo>
                            <a:pt x="30" y="400"/>
                          </a:lnTo>
                          <a:lnTo>
                            <a:pt x="12" y="394"/>
                          </a:lnTo>
                          <a:lnTo>
                            <a:pt x="0" y="383"/>
                          </a:lnTo>
                          <a:lnTo>
                            <a:pt x="12" y="410"/>
                          </a:lnTo>
                          <a:lnTo>
                            <a:pt x="26" y="437"/>
                          </a:lnTo>
                          <a:lnTo>
                            <a:pt x="57" y="492"/>
                          </a:lnTo>
                          <a:lnTo>
                            <a:pt x="76" y="516"/>
                          </a:lnTo>
                          <a:lnTo>
                            <a:pt x="98" y="537"/>
                          </a:lnTo>
                          <a:lnTo>
                            <a:pt x="125" y="552"/>
                          </a:lnTo>
                          <a:lnTo>
                            <a:pt x="158" y="563"/>
                          </a:lnTo>
                          <a:lnTo>
                            <a:pt x="148" y="576"/>
                          </a:lnTo>
                          <a:lnTo>
                            <a:pt x="136" y="587"/>
                          </a:lnTo>
                          <a:lnTo>
                            <a:pt x="123" y="594"/>
                          </a:lnTo>
                          <a:lnTo>
                            <a:pt x="112" y="597"/>
                          </a:lnTo>
                          <a:lnTo>
                            <a:pt x="131" y="603"/>
                          </a:lnTo>
                          <a:lnTo>
                            <a:pt x="152" y="609"/>
                          </a:lnTo>
                          <a:lnTo>
                            <a:pt x="196" y="624"/>
                          </a:lnTo>
                          <a:lnTo>
                            <a:pt x="243" y="636"/>
                          </a:lnTo>
                          <a:lnTo>
                            <a:pt x="291" y="643"/>
                          </a:lnTo>
                          <a:lnTo>
                            <a:pt x="313" y="643"/>
                          </a:lnTo>
                          <a:lnTo>
                            <a:pt x="334" y="639"/>
                          </a:lnTo>
                          <a:lnTo>
                            <a:pt x="353" y="633"/>
                          </a:lnTo>
                          <a:lnTo>
                            <a:pt x="370" y="622"/>
                          </a:lnTo>
                          <a:lnTo>
                            <a:pt x="383" y="608"/>
                          </a:lnTo>
                          <a:lnTo>
                            <a:pt x="394" y="589"/>
                          </a:lnTo>
                          <a:lnTo>
                            <a:pt x="400" y="563"/>
                          </a:lnTo>
                          <a:lnTo>
                            <a:pt x="402" y="533"/>
                          </a:lnTo>
                          <a:lnTo>
                            <a:pt x="383" y="524"/>
                          </a:lnTo>
                          <a:lnTo>
                            <a:pt x="362" y="514"/>
                          </a:lnTo>
                          <a:lnTo>
                            <a:pt x="345" y="524"/>
                          </a:lnTo>
                          <a:lnTo>
                            <a:pt x="324" y="530"/>
                          </a:lnTo>
                          <a:lnTo>
                            <a:pt x="304" y="533"/>
                          </a:lnTo>
                          <a:lnTo>
                            <a:pt x="281" y="533"/>
                          </a:lnTo>
                          <a:lnTo>
                            <a:pt x="259" y="530"/>
                          </a:lnTo>
                          <a:lnTo>
                            <a:pt x="239" y="527"/>
                          </a:lnTo>
                          <a:lnTo>
                            <a:pt x="220" y="521"/>
                          </a:lnTo>
                          <a:lnTo>
                            <a:pt x="204" y="514"/>
                          </a:lnTo>
                          <a:lnTo>
                            <a:pt x="231" y="508"/>
                          </a:lnTo>
                          <a:lnTo>
                            <a:pt x="253" y="502"/>
                          </a:lnTo>
                          <a:lnTo>
                            <a:pt x="272" y="495"/>
                          </a:lnTo>
                          <a:lnTo>
                            <a:pt x="288" y="489"/>
                          </a:lnTo>
                          <a:lnTo>
                            <a:pt x="313" y="478"/>
                          </a:lnTo>
                          <a:lnTo>
                            <a:pt x="323" y="473"/>
                          </a:lnTo>
                          <a:lnTo>
                            <a:pt x="332" y="468"/>
                          </a:lnTo>
                          <a:lnTo>
                            <a:pt x="302" y="448"/>
                          </a:lnTo>
                          <a:lnTo>
                            <a:pt x="275" y="427"/>
                          </a:lnTo>
                          <a:lnTo>
                            <a:pt x="253" y="408"/>
                          </a:lnTo>
                          <a:lnTo>
                            <a:pt x="234" y="396"/>
                          </a:lnTo>
                          <a:lnTo>
                            <a:pt x="221" y="397"/>
                          </a:lnTo>
                          <a:lnTo>
                            <a:pt x="205" y="397"/>
                          </a:lnTo>
                          <a:lnTo>
                            <a:pt x="190" y="394"/>
                          </a:lnTo>
                          <a:lnTo>
                            <a:pt x="172" y="389"/>
                          </a:lnTo>
                          <a:lnTo>
                            <a:pt x="155" y="381"/>
                          </a:lnTo>
                          <a:lnTo>
                            <a:pt x="137" y="370"/>
                          </a:lnTo>
                          <a:lnTo>
                            <a:pt x="120" y="354"/>
                          </a:lnTo>
                          <a:lnTo>
                            <a:pt x="104" y="335"/>
                          </a:lnTo>
                          <a:lnTo>
                            <a:pt x="131" y="346"/>
                          </a:lnTo>
                          <a:lnTo>
                            <a:pt x="155" y="351"/>
                          </a:lnTo>
                          <a:lnTo>
                            <a:pt x="174" y="354"/>
                          </a:lnTo>
                          <a:lnTo>
                            <a:pt x="194" y="353"/>
                          </a:lnTo>
                          <a:lnTo>
                            <a:pt x="183" y="335"/>
                          </a:lnTo>
                          <a:lnTo>
                            <a:pt x="171" y="313"/>
                          </a:lnTo>
                          <a:lnTo>
                            <a:pt x="156" y="288"/>
                          </a:lnTo>
                          <a:lnTo>
                            <a:pt x="144" y="259"/>
                          </a:lnTo>
                          <a:lnTo>
                            <a:pt x="131" y="231"/>
                          </a:lnTo>
                          <a:lnTo>
                            <a:pt x="123" y="202"/>
                          </a:lnTo>
                          <a:lnTo>
                            <a:pt x="117" y="177"/>
                          </a:lnTo>
                          <a:lnTo>
                            <a:pt x="115" y="155"/>
                          </a:lnTo>
                          <a:lnTo>
                            <a:pt x="133" y="185"/>
                          </a:lnTo>
                          <a:lnTo>
                            <a:pt x="150" y="218"/>
                          </a:lnTo>
                          <a:lnTo>
                            <a:pt x="166" y="251"/>
                          </a:lnTo>
                          <a:lnTo>
                            <a:pt x="183" y="286"/>
                          </a:lnTo>
                          <a:lnTo>
                            <a:pt x="201" y="316"/>
                          </a:lnTo>
                          <a:lnTo>
                            <a:pt x="218" y="343"/>
                          </a:lnTo>
                          <a:lnTo>
                            <a:pt x="237" y="362"/>
                          </a:lnTo>
                          <a:lnTo>
                            <a:pt x="247" y="369"/>
                          </a:lnTo>
                          <a:lnTo>
                            <a:pt x="256" y="372"/>
                          </a:lnTo>
                          <a:lnTo>
                            <a:pt x="272" y="353"/>
                          </a:lnTo>
                          <a:lnTo>
                            <a:pt x="285" y="331"/>
                          </a:lnTo>
                          <a:lnTo>
                            <a:pt x="302" y="289"/>
                          </a:lnTo>
                          <a:lnTo>
                            <a:pt x="302" y="332"/>
                          </a:lnTo>
                          <a:lnTo>
                            <a:pt x="300" y="348"/>
                          </a:lnTo>
                          <a:lnTo>
                            <a:pt x="299" y="361"/>
                          </a:lnTo>
                          <a:lnTo>
                            <a:pt x="296" y="372"/>
                          </a:lnTo>
                          <a:lnTo>
                            <a:pt x="292" y="380"/>
                          </a:lnTo>
                          <a:lnTo>
                            <a:pt x="283" y="392"/>
                          </a:lnTo>
                          <a:lnTo>
                            <a:pt x="324" y="424"/>
                          </a:lnTo>
                          <a:lnTo>
                            <a:pt x="346" y="440"/>
                          </a:lnTo>
                          <a:lnTo>
                            <a:pt x="368" y="454"/>
                          </a:lnTo>
                          <a:lnTo>
                            <a:pt x="387" y="430"/>
                          </a:lnTo>
                          <a:lnTo>
                            <a:pt x="405" y="400"/>
                          </a:lnTo>
                          <a:lnTo>
                            <a:pt x="419" y="370"/>
                          </a:lnTo>
                          <a:lnTo>
                            <a:pt x="422" y="358"/>
                          </a:lnTo>
                          <a:lnTo>
                            <a:pt x="424" y="346"/>
                          </a:lnTo>
                          <a:lnTo>
                            <a:pt x="427" y="367"/>
                          </a:lnTo>
                          <a:lnTo>
                            <a:pt x="427" y="388"/>
                          </a:lnTo>
                          <a:lnTo>
                            <a:pt x="422" y="429"/>
                          </a:lnTo>
                          <a:lnTo>
                            <a:pt x="416" y="448"/>
                          </a:lnTo>
                          <a:lnTo>
                            <a:pt x="411" y="464"/>
                          </a:lnTo>
                          <a:lnTo>
                            <a:pt x="406" y="476"/>
                          </a:lnTo>
                          <a:lnTo>
                            <a:pt x="402" y="484"/>
                          </a:lnTo>
                          <a:lnTo>
                            <a:pt x="422" y="495"/>
                          </a:lnTo>
                          <a:lnTo>
                            <a:pt x="441" y="505"/>
                          </a:lnTo>
                          <a:lnTo>
                            <a:pt x="460" y="511"/>
                          </a:lnTo>
                          <a:lnTo>
                            <a:pt x="478" y="514"/>
                          </a:lnTo>
                          <a:lnTo>
                            <a:pt x="494" y="518"/>
                          </a:lnTo>
                          <a:lnTo>
                            <a:pt x="508" y="518"/>
                          </a:lnTo>
                          <a:lnTo>
                            <a:pt x="520" y="514"/>
                          </a:lnTo>
                          <a:lnTo>
                            <a:pt x="533" y="511"/>
                          </a:lnTo>
                          <a:lnTo>
                            <a:pt x="546" y="486"/>
                          </a:lnTo>
                          <a:lnTo>
                            <a:pt x="554" y="456"/>
                          </a:lnTo>
                          <a:lnTo>
                            <a:pt x="557" y="424"/>
                          </a:lnTo>
                          <a:lnTo>
                            <a:pt x="554" y="391"/>
                          </a:lnTo>
                          <a:lnTo>
                            <a:pt x="547" y="358"/>
                          </a:lnTo>
                          <a:lnTo>
                            <a:pt x="536" y="326"/>
                          </a:lnTo>
                          <a:lnTo>
                            <a:pt x="522" y="294"/>
                          </a:lnTo>
                          <a:lnTo>
                            <a:pt x="503" y="267"/>
                          </a:lnTo>
                          <a:lnTo>
                            <a:pt x="490" y="289"/>
                          </a:lnTo>
                          <a:lnTo>
                            <a:pt x="475" y="313"/>
                          </a:lnTo>
                          <a:lnTo>
                            <a:pt x="470" y="293"/>
                          </a:lnTo>
                          <a:lnTo>
                            <a:pt x="462" y="269"/>
                          </a:lnTo>
                          <a:lnTo>
                            <a:pt x="437" y="220"/>
                          </a:lnTo>
                          <a:lnTo>
                            <a:pt x="422" y="196"/>
                          </a:lnTo>
                          <a:lnTo>
                            <a:pt x="408" y="177"/>
                          </a:lnTo>
                          <a:lnTo>
                            <a:pt x="394" y="163"/>
                          </a:lnTo>
                          <a:lnTo>
                            <a:pt x="381" y="155"/>
                          </a:lnTo>
                          <a:lnTo>
                            <a:pt x="376" y="171"/>
                          </a:lnTo>
                          <a:lnTo>
                            <a:pt x="368" y="190"/>
                          </a:lnTo>
                          <a:lnTo>
                            <a:pt x="359" y="209"/>
                          </a:lnTo>
                          <a:lnTo>
                            <a:pt x="353" y="224"/>
                          </a:lnTo>
                          <a:lnTo>
                            <a:pt x="332" y="194"/>
                          </a:lnTo>
                          <a:lnTo>
                            <a:pt x="310" y="169"/>
                          </a:lnTo>
                          <a:lnTo>
                            <a:pt x="289" y="152"/>
                          </a:lnTo>
                          <a:lnTo>
                            <a:pt x="280" y="145"/>
                          </a:lnTo>
                          <a:lnTo>
                            <a:pt x="273" y="142"/>
                          </a:lnTo>
                          <a:lnTo>
                            <a:pt x="262" y="133"/>
                          </a:lnTo>
                          <a:lnTo>
                            <a:pt x="253" y="118"/>
                          </a:lnTo>
                          <a:lnTo>
                            <a:pt x="248" y="99"/>
                          </a:lnTo>
                          <a:lnTo>
                            <a:pt x="247" y="79"/>
                          </a:lnTo>
                          <a:lnTo>
                            <a:pt x="234" y="99"/>
                          </a:lnTo>
                          <a:lnTo>
                            <a:pt x="226" y="107"/>
                          </a:lnTo>
                          <a:lnTo>
                            <a:pt x="220" y="115"/>
                          </a:lnTo>
                          <a:lnTo>
                            <a:pt x="212" y="131"/>
                          </a:lnTo>
                          <a:lnTo>
                            <a:pt x="209" y="141"/>
                          </a:lnTo>
                          <a:lnTo>
                            <a:pt x="210" y="152"/>
                          </a:lnTo>
                          <a:lnTo>
                            <a:pt x="185" y="126"/>
                          </a:lnTo>
                          <a:lnTo>
                            <a:pt x="174" y="112"/>
                          </a:lnTo>
                          <a:lnTo>
                            <a:pt x="166" y="98"/>
                          </a:lnTo>
                          <a:lnTo>
                            <a:pt x="159" y="80"/>
                          </a:lnTo>
                          <a:lnTo>
                            <a:pt x="158" y="60"/>
                          </a:lnTo>
                          <a:lnTo>
                            <a:pt x="159" y="34"/>
                          </a:lnTo>
                          <a:lnTo>
                            <a:pt x="167" y="3"/>
                          </a:lnTo>
                          <a:lnTo>
                            <a:pt x="164" y="0"/>
                          </a:lnTo>
                          <a:lnTo>
                            <a:pt x="167" y="3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5" name="Unknown Shape"/>
                  <p:cNvSpPr>
                    <a:spLocks/>
                  </p:cNvSpPr>
                  <p:nvPr/>
                </p:nvSpPr>
                <p:spPr bwMode="auto">
                  <a:xfrm>
                    <a:off x="1104" y="659"/>
                    <a:ext cx="517" cy="557"/>
                  </a:xfrm>
                  <a:custGeom>
                    <a:avLst/>
                    <a:gdLst>
                      <a:gd name="T0" fmla="*/ 430 w 517"/>
                      <a:gd name="T1" fmla="*/ 51 h 557"/>
                      <a:gd name="T2" fmla="*/ 471 w 517"/>
                      <a:gd name="T3" fmla="*/ 51 h 557"/>
                      <a:gd name="T4" fmla="*/ 505 w 517"/>
                      <a:gd name="T5" fmla="*/ 84 h 557"/>
                      <a:gd name="T6" fmla="*/ 517 w 517"/>
                      <a:gd name="T7" fmla="*/ 147 h 557"/>
                      <a:gd name="T8" fmla="*/ 497 w 517"/>
                      <a:gd name="T9" fmla="*/ 230 h 557"/>
                      <a:gd name="T10" fmla="*/ 451 w 517"/>
                      <a:gd name="T11" fmla="*/ 283 h 557"/>
                      <a:gd name="T12" fmla="*/ 416 w 517"/>
                      <a:gd name="T13" fmla="*/ 277 h 557"/>
                      <a:gd name="T14" fmla="*/ 376 w 517"/>
                      <a:gd name="T15" fmla="*/ 355 h 557"/>
                      <a:gd name="T16" fmla="*/ 348 w 517"/>
                      <a:gd name="T17" fmla="*/ 348 h 557"/>
                      <a:gd name="T18" fmla="*/ 327 w 517"/>
                      <a:gd name="T19" fmla="*/ 351 h 557"/>
                      <a:gd name="T20" fmla="*/ 297 w 517"/>
                      <a:gd name="T21" fmla="*/ 383 h 557"/>
                      <a:gd name="T22" fmla="*/ 275 w 517"/>
                      <a:gd name="T23" fmla="*/ 423 h 557"/>
                      <a:gd name="T24" fmla="*/ 261 w 517"/>
                      <a:gd name="T25" fmla="*/ 434 h 557"/>
                      <a:gd name="T26" fmla="*/ 232 w 517"/>
                      <a:gd name="T27" fmla="*/ 380 h 557"/>
                      <a:gd name="T28" fmla="*/ 212 w 517"/>
                      <a:gd name="T29" fmla="*/ 443 h 557"/>
                      <a:gd name="T30" fmla="*/ 185 w 517"/>
                      <a:gd name="T31" fmla="*/ 508 h 557"/>
                      <a:gd name="T32" fmla="*/ 193 w 517"/>
                      <a:gd name="T33" fmla="*/ 557 h 557"/>
                      <a:gd name="T34" fmla="*/ 137 w 517"/>
                      <a:gd name="T35" fmla="*/ 508 h 557"/>
                      <a:gd name="T36" fmla="*/ 96 w 517"/>
                      <a:gd name="T37" fmla="*/ 439 h 557"/>
                      <a:gd name="T38" fmla="*/ 71 w 517"/>
                      <a:gd name="T39" fmla="*/ 404 h 557"/>
                      <a:gd name="T40" fmla="*/ 34 w 517"/>
                      <a:gd name="T41" fmla="*/ 453 h 557"/>
                      <a:gd name="T42" fmla="*/ 33 w 517"/>
                      <a:gd name="T43" fmla="*/ 355 h 557"/>
                      <a:gd name="T44" fmla="*/ 50 w 517"/>
                      <a:gd name="T45" fmla="*/ 277 h 557"/>
                      <a:gd name="T46" fmla="*/ 25 w 517"/>
                      <a:gd name="T47" fmla="*/ 272 h 557"/>
                      <a:gd name="T48" fmla="*/ 9 w 517"/>
                      <a:gd name="T49" fmla="*/ 264 h 557"/>
                      <a:gd name="T50" fmla="*/ 39 w 517"/>
                      <a:gd name="T51" fmla="*/ 206 h 557"/>
                      <a:gd name="T52" fmla="*/ 49 w 517"/>
                      <a:gd name="T53" fmla="*/ 179 h 557"/>
                      <a:gd name="T54" fmla="*/ 0 w 517"/>
                      <a:gd name="T55" fmla="*/ 179 h 557"/>
                      <a:gd name="T56" fmla="*/ 66 w 517"/>
                      <a:gd name="T57" fmla="*/ 117 h 557"/>
                      <a:gd name="T58" fmla="*/ 128 w 517"/>
                      <a:gd name="T59" fmla="*/ 82 h 557"/>
                      <a:gd name="T60" fmla="*/ 118 w 517"/>
                      <a:gd name="T61" fmla="*/ 65 h 557"/>
                      <a:gd name="T62" fmla="*/ 87 w 517"/>
                      <a:gd name="T63" fmla="*/ 55 h 557"/>
                      <a:gd name="T64" fmla="*/ 129 w 517"/>
                      <a:gd name="T65" fmla="*/ 32 h 557"/>
                      <a:gd name="T66" fmla="*/ 256 w 517"/>
                      <a:gd name="T67" fmla="*/ 0 h 557"/>
                      <a:gd name="T68" fmla="*/ 318 w 517"/>
                      <a:gd name="T69" fmla="*/ 6 h 557"/>
                      <a:gd name="T70" fmla="*/ 362 w 517"/>
                      <a:gd name="T71" fmla="*/ 39 h 557"/>
                      <a:gd name="T72" fmla="*/ 311 w 517"/>
                      <a:gd name="T73" fmla="*/ 76 h 557"/>
                      <a:gd name="T74" fmla="*/ 223 w 517"/>
                      <a:gd name="T75" fmla="*/ 93 h 557"/>
                      <a:gd name="T76" fmla="*/ 174 w 517"/>
                      <a:gd name="T77" fmla="*/ 120 h 557"/>
                      <a:gd name="T78" fmla="*/ 189 w 517"/>
                      <a:gd name="T79" fmla="*/ 123 h 557"/>
                      <a:gd name="T80" fmla="*/ 261 w 517"/>
                      <a:gd name="T81" fmla="*/ 120 h 557"/>
                      <a:gd name="T82" fmla="*/ 250 w 517"/>
                      <a:gd name="T83" fmla="*/ 147 h 557"/>
                      <a:gd name="T84" fmla="*/ 199 w 517"/>
                      <a:gd name="T85" fmla="*/ 212 h 557"/>
                      <a:gd name="T86" fmla="*/ 148 w 517"/>
                      <a:gd name="T87" fmla="*/ 242 h 557"/>
                      <a:gd name="T88" fmla="*/ 118 w 517"/>
                      <a:gd name="T89" fmla="*/ 271 h 557"/>
                      <a:gd name="T90" fmla="*/ 161 w 517"/>
                      <a:gd name="T91" fmla="*/ 269 h 557"/>
                      <a:gd name="T92" fmla="*/ 151 w 517"/>
                      <a:gd name="T93" fmla="*/ 321 h 557"/>
                      <a:gd name="T94" fmla="*/ 161 w 517"/>
                      <a:gd name="T95" fmla="*/ 380 h 557"/>
                      <a:gd name="T96" fmla="*/ 189 w 517"/>
                      <a:gd name="T97" fmla="*/ 291 h 557"/>
                      <a:gd name="T98" fmla="*/ 224 w 517"/>
                      <a:gd name="T99" fmla="*/ 228 h 557"/>
                      <a:gd name="T100" fmla="*/ 267 w 517"/>
                      <a:gd name="T101" fmla="*/ 225 h 557"/>
                      <a:gd name="T102" fmla="*/ 292 w 517"/>
                      <a:gd name="T103" fmla="*/ 301 h 557"/>
                      <a:gd name="T104" fmla="*/ 294 w 517"/>
                      <a:gd name="T105" fmla="*/ 192 h 557"/>
                      <a:gd name="T106" fmla="*/ 302 w 517"/>
                      <a:gd name="T107" fmla="*/ 144 h 557"/>
                      <a:gd name="T108" fmla="*/ 372 w 517"/>
                      <a:gd name="T109" fmla="*/ 85 h 557"/>
                      <a:gd name="T110" fmla="*/ 394 w 517"/>
                      <a:gd name="T111" fmla="*/ 136 h 557"/>
                      <a:gd name="T112" fmla="*/ 414 w 517"/>
                      <a:gd name="T113" fmla="*/ 188 h 557"/>
                      <a:gd name="T114" fmla="*/ 417 w 517"/>
                      <a:gd name="T115" fmla="*/ 13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</a:cxnLst>
                    <a:rect l="0" t="0" r="r" b="b"/>
                    <a:pathLst>
                      <a:path w="517" h="557">
                        <a:moveTo>
                          <a:pt x="405" y="73"/>
                        </a:moveTo>
                        <a:lnTo>
                          <a:pt x="417" y="58"/>
                        </a:lnTo>
                        <a:lnTo>
                          <a:pt x="430" y="51"/>
                        </a:lnTo>
                        <a:lnTo>
                          <a:pt x="444" y="46"/>
                        </a:lnTo>
                        <a:lnTo>
                          <a:pt x="459" y="46"/>
                        </a:lnTo>
                        <a:lnTo>
                          <a:pt x="471" y="51"/>
                        </a:lnTo>
                        <a:lnTo>
                          <a:pt x="484" y="58"/>
                        </a:lnTo>
                        <a:lnTo>
                          <a:pt x="495" y="70"/>
                        </a:lnTo>
                        <a:lnTo>
                          <a:pt x="505" y="84"/>
                        </a:lnTo>
                        <a:lnTo>
                          <a:pt x="512" y="103"/>
                        </a:lnTo>
                        <a:lnTo>
                          <a:pt x="517" y="123"/>
                        </a:lnTo>
                        <a:lnTo>
                          <a:pt x="517" y="147"/>
                        </a:lnTo>
                        <a:lnTo>
                          <a:pt x="516" y="172"/>
                        </a:lnTo>
                        <a:lnTo>
                          <a:pt x="508" y="199"/>
                        </a:lnTo>
                        <a:lnTo>
                          <a:pt x="497" y="230"/>
                        </a:lnTo>
                        <a:lnTo>
                          <a:pt x="479" y="261"/>
                        </a:lnTo>
                        <a:lnTo>
                          <a:pt x="457" y="294"/>
                        </a:lnTo>
                        <a:lnTo>
                          <a:pt x="451" y="283"/>
                        </a:lnTo>
                        <a:lnTo>
                          <a:pt x="441" y="274"/>
                        </a:lnTo>
                        <a:lnTo>
                          <a:pt x="417" y="258"/>
                        </a:lnTo>
                        <a:lnTo>
                          <a:pt x="416" y="277"/>
                        </a:lnTo>
                        <a:lnTo>
                          <a:pt x="411" y="296"/>
                        </a:lnTo>
                        <a:lnTo>
                          <a:pt x="395" y="329"/>
                        </a:lnTo>
                        <a:lnTo>
                          <a:pt x="376" y="355"/>
                        </a:lnTo>
                        <a:lnTo>
                          <a:pt x="368" y="364"/>
                        </a:lnTo>
                        <a:lnTo>
                          <a:pt x="362" y="371"/>
                        </a:lnTo>
                        <a:lnTo>
                          <a:pt x="348" y="348"/>
                        </a:lnTo>
                        <a:lnTo>
                          <a:pt x="338" y="320"/>
                        </a:lnTo>
                        <a:lnTo>
                          <a:pt x="334" y="337"/>
                        </a:lnTo>
                        <a:lnTo>
                          <a:pt x="327" y="351"/>
                        </a:lnTo>
                        <a:lnTo>
                          <a:pt x="319" y="363"/>
                        </a:lnTo>
                        <a:lnTo>
                          <a:pt x="313" y="371"/>
                        </a:lnTo>
                        <a:lnTo>
                          <a:pt x="297" y="383"/>
                        </a:lnTo>
                        <a:lnTo>
                          <a:pt x="286" y="393"/>
                        </a:lnTo>
                        <a:lnTo>
                          <a:pt x="280" y="407"/>
                        </a:lnTo>
                        <a:lnTo>
                          <a:pt x="275" y="423"/>
                        </a:lnTo>
                        <a:lnTo>
                          <a:pt x="275" y="437"/>
                        </a:lnTo>
                        <a:lnTo>
                          <a:pt x="280" y="450"/>
                        </a:lnTo>
                        <a:lnTo>
                          <a:pt x="261" y="434"/>
                        </a:lnTo>
                        <a:lnTo>
                          <a:pt x="245" y="416"/>
                        </a:lnTo>
                        <a:lnTo>
                          <a:pt x="234" y="399"/>
                        </a:lnTo>
                        <a:lnTo>
                          <a:pt x="232" y="380"/>
                        </a:lnTo>
                        <a:lnTo>
                          <a:pt x="229" y="404"/>
                        </a:lnTo>
                        <a:lnTo>
                          <a:pt x="221" y="424"/>
                        </a:lnTo>
                        <a:lnTo>
                          <a:pt x="212" y="443"/>
                        </a:lnTo>
                        <a:lnTo>
                          <a:pt x="201" y="462"/>
                        </a:lnTo>
                        <a:lnTo>
                          <a:pt x="191" y="485"/>
                        </a:lnTo>
                        <a:lnTo>
                          <a:pt x="185" y="508"/>
                        </a:lnTo>
                        <a:lnTo>
                          <a:pt x="183" y="532"/>
                        </a:lnTo>
                        <a:lnTo>
                          <a:pt x="186" y="545"/>
                        </a:lnTo>
                        <a:lnTo>
                          <a:pt x="193" y="557"/>
                        </a:lnTo>
                        <a:lnTo>
                          <a:pt x="175" y="545"/>
                        </a:lnTo>
                        <a:lnTo>
                          <a:pt x="156" y="527"/>
                        </a:lnTo>
                        <a:lnTo>
                          <a:pt x="137" y="508"/>
                        </a:lnTo>
                        <a:lnTo>
                          <a:pt x="120" y="486"/>
                        </a:lnTo>
                        <a:lnTo>
                          <a:pt x="106" y="462"/>
                        </a:lnTo>
                        <a:lnTo>
                          <a:pt x="96" y="439"/>
                        </a:lnTo>
                        <a:lnTo>
                          <a:pt x="90" y="415"/>
                        </a:lnTo>
                        <a:lnTo>
                          <a:pt x="91" y="393"/>
                        </a:lnTo>
                        <a:lnTo>
                          <a:pt x="71" y="404"/>
                        </a:lnTo>
                        <a:lnTo>
                          <a:pt x="53" y="418"/>
                        </a:lnTo>
                        <a:lnTo>
                          <a:pt x="41" y="434"/>
                        </a:lnTo>
                        <a:lnTo>
                          <a:pt x="34" y="453"/>
                        </a:lnTo>
                        <a:lnTo>
                          <a:pt x="33" y="432"/>
                        </a:lnTo>
                        <a:lnTo>
                          <a:pt x="31" y="409"/>
                        </a:lnTo>
                        <a:lnTo>
                          <a:pt x="33" y="355"/>
                        </a:lnTo>
                        <a:lnTo>
                          <a:pt x="36" y="328"/>
                        </a:lnTo>
                        <a:lnTo>
                          <a:pt x="42" y="301"/>
                        </a:lnTo>
                        <a:lnTo>
                          <a:pt x="50" y="277"/>
                        </a:lnTo>
                        <a:lnTo>
                          <a:pt x="61" y="258"/>
                        </a:lnTo>
                        <a:lnTo>
                          <a:pt x="42" y="264"/>
                        </a:lnTo>
                        <a:lnTo>
                          <a:pt x="25" y="272"/>
                        </a:lnTo>
                        <a:lnTo>
                          <a:pt x="12" y="282"/>
                        </a:lnTo>
                        <a:lnTo>
                          <a:pt x="3" y="294"/>
                        </a:lnTo>
                        <a:lnTo>
                          <a:pt x="9" y="264"/>
                        </a:lnTo>
                        <a:lnTo>
                          <a:pt x="20" y="233"/>
                        </a:lnTo>
                        <a:lnTo>
                          <a:pt x="28" y="218"/>
                        </a:lnTo>
                        <a:lnTo>
                          <a:pt x="39" y="206"/>
                        </a:lnTo>
                        <a:lnTo>
                          <a:pt x="52" y="195"/>
                        </a:lnTo>
                        <a:lnTo>
                          <a:pt x="68" y="185"/>
                        </a:lnTo>
                        <a:lnTo>
                          <a:pt x="49" y="179"/>
                        </a:lnTo>
                        <a:lnTo>
                          <a:pt x="30" y="176"/>
                        </a:lnTo>
                        <a:lnTo>
                          <a:pt x="11" y="177"/>
                        </a:lnTo>
                        <a:lnTo>
                          <a:pt x="0" y="179"/>
                        </a:lnTo>
                        <a:lnTo>
                          <a:pt x="12" y="165"/>
                        </a:lnTo>
                        <a:lnTo>
                          <a:pt x="30" y="149"/>
                        </a:lnTo>
                        <a:lnTo>
                          <a:pt x="66" y="117"/>
                        </a:lnTo>
                        <a:lnTo>
                          <a:pt x="87" y="103"/>
                        </a:lnTo>
                        <a:lnTo>
                          <a:pt x="107" y="90"/>
                        </a:lnTo>
                        <a:lnTo>
                          <a:pt x="128" y="82"/>
                        </a:lnTo>
                        <a:lnTo>
                          <a:pt x="147" y="79"/>
                        </a:lnTo>
                        <a:lnTo>
                          <a:pt x="134" y="71"/>
                        </a:lnTo>
                        <a:lnTo>
                          <a:pt x="118" y="65"/>
                        </a:lnTo>
                        <a:lnTo>
                          <a:pt x="99" y="62"/>
                        </a:lnTo>
                        <a:lnTo>
                          <a:pt x="79" y="63"/>
                        </a:lnTo>
                        <a:lnTo>
                          <a:pt x="87" y="55"/>
                        </a:lnTo>
                        <a:lnTo>
                          <a:pt x="99" y="49"/>
                        </a:lnTo>
                        <a:lnTo>
                          <a:pt x="113" y="39"/>
                        </a:lnTo>
                        <a:lnTo>
                          <a:pt x="129" y="32"/>
                        </a:lnTo>
                        <a:lnTo>
                          <a:pt x="169" y="17"/>
                        </a:lnTo>
                        <a:lnTo>
                          <a:pt x="212" y="6"/>
                        </a:lnTo>
                        <a:lnTo>
                          <a:pt x="256" y="0"/>
                        </a:lnTo>
                        <a:lnTo>
                          <a:pt x="278" y="0"/>
                        </a:lnTo>
                        <a:lnTo>
                          <a:pt x="299" y="1"/>
                        </a:lnTo>
                        <a:lnTo>
                          <a:pt x="318" y="6"/>
                        </a:lnTo>
                        <a:lnTo>
                          <a:pt x="335" y="14"/>
                        </a:lnTo>
                        <a:lnTo>
                          <a:pt x="349" y="25"/>
                        </a:lnTo>
                        <a:lnTo>
                          <a:pt x="362" y="39"/>
                        </a:lnTo>
                        <a:lnTo>
                          <a:pt x="348" y="49"/>
                        </a:lnTo>
                        <a:lnTo>
                          <a:pt x="330" y="62"/>
                        </a:lnTo>
                        <a:lnTo>
                          <a:pt x="311" y="76"/>
                        </a:lnTo>
                        <a:lnTo>
                          <a:pt x="299" y="89"/>
                        </a:lnTo>
                        <a:lnTo>
                          <a:pt x="262" y="89"/>
                        </a:lnTo>
                        <a:lnTo>
                          <a:pt x="223" y="93"/>
                        </a:lnTo>
                        <a:lnTo>
                          <a:pt x="205" y="100"/>
                        </a:lnTo>
                        <a:lnTo>
                          <a:pt x="188" y="108"/>
                        </a:lnTo>
                        <a:lnTo>
                          <a:pt x="174" y="120"/>
                        </a:lnTo>
                        <a:lnTo>
                          <a:pt x="161" y="136"/>
                        </a:lnTo>
                        <a:lnTo>
                          <a:pt x="174" y="130"/>
                        </a:lnTo>
                        <a:lnTo>
                          <a:pt x="189" y="123"/>
                        </a:lnTo>
                        <a:lnTo>
                          <a:pt x="221" y="119"/>
                        </a:lnTo>
                        <a:lnTo>
                          <a:pt x="250" y="119"/>
                        </a:lnTo>
                        <a:lnTo>
                          <a:pt x="261" y="120"/>
                        </a:lnTo>
                        <a:lnTo>
                          <a:pt x="269" y="125"/>
                        </a:lnTo>
                        <a:lnTo>
                          <a:pt x="259" y="134"/>
                        </a:lnTo>
                        <a:lnTo>
                          <a:pt x="250" y="147"/>
                        </a:lnTo>
                        <a:lnTo>
                          <a:pt x="227" y="174"/>
                        </a:lnTo>
                        <a:lnTo>
                          <a:pt x="207" y="201"/>
                        </a:lnTo>
                        <a:lnTo>
                          <a:pt x="199" y="212"/>
                        </a:lnTo>
                        <a:lnTo>
                          <a:pt x="193" y="222"/>
                        </a:lnTo>
                        <a:lnTo>
                          <a:pt x="172" y="230"/>
                        </a:lnTo>
                        <a:lnTo>
                          <a:pt x="148" y="242"/>
                        </a:lnTo>
                        <a:lnTo>
                          <a:pt x="128" y="256"/>
                        </a:lnTo>
                        <a:lnTo>
                          <a:pt x="121" y="263"/>
                        </a:lnTo>
                        <a:lnTo>
                          <a:pt x="118" y="271"/>
                        </a:lnTo>
                        <a:lnTo>
                          <a:pt x="136" y="268"/>
                        </a:lnTo>
                        <a:lnTo>
                          <a:pt x="150" y="269"/>
                        </a:lnTo>
                        <a:lnTo>
                          <a:pt x="161" y="269"/>
                        </a:lnTo>
                        <a:lnTo>
                          <a:pt x="167" y="271"/>
                        </a:lnTo>
                        <a:lnTo>
                          <a:pt x="158" y="293"/>
                        </a:lnTo>
                        <a:lnTo>
                          <a:pt x="151" y="321"/>
                        </a:lnTo>
                        <a:lnTo>
                          <a:pt x="151" y="350"/>
                        </a:lnTo>
                        <a:lnTo>
                          <a:pt x="155" y="366"/>
                        </a:lnTo>
                        <a:lnTo>
                          <a:pt x="161" y="380"/>
                        </a:lnTo>
                        <a:lnTo>
                          <a:pt x="170" y="348"/>
                        </a:lnTo>
                        <a:lnTo>
                          <a:pt x="180" y="318"/>
                        </a:lnTo>
                        <a:lnTo>
                          <a:pt x="189" y="291"/>
                        </a:lnTo>
                        <a:lnTo>
                          <a:pt x="201" y="268"/>
                        </a:lnTo>
                        <a:lnTo>
                          <a:pt x="212" y="245"/>
                        </a:lnTo>
                        <a:lnTo>
                          <a:pt x="224" y="228"/>
                        </a:lnTo>
                        <a:lnTo>
                          <a:pt x="235" y="212"/>
                        </a:lnTo>
                        <a:lnTo>
                          <a:pt x="246" y="201"/>
                        </a:lnTo>
                        <a:lnTo>
                          <a:pt x="267" y="225"/>
                        </a:lnTo>
                        <a:lnTo>
                          <a:pt x="281" y="250"/>
                        </a:lnTo>
                        <a:lnTo>
                          <a:pt x="289" y="274"/>
                        </a:lnTo>
                        <a:lnTo>
                          <a:pt x="292" y="301"/>
                        </a:lnTo>
                        <a:lnTo>
                          <a:pt x="300" y="263"/>
                        </a:lnTo>
                        <a:lnTo>
                          <a:pt x="300" y="226"/>
                        </a:lnTo>
                        <a:lnTo>
                          <a:pt x="294" y="192"/>
                        </a:lnTo>
                        <a:lnTo>
                          <a:pt x="289" y="177"/>
                        </a:lnTo>
                        <a:lnTo>
                          <a:pt x="283" y="165"/>
                        </a:lnTo>
                        <a:lnTo>
                          <a:pt x="302" y="144"/>
                        </a:lnTo>
                        <a:lnTo>
                          <a:pt x="326" y="122"/>
                        </a:lnTo>
                        <a:lnTo>
                          <a:pt x="351" y="101"/>
                        </a:lnTo>
                        <a:lnTo>
                          <a:pt x="372" y="85"/>
                        </a:lnTo>
                        <a:lnTo>
                          <a:pt x="376" y="95"/>
                        </a:lnTo>
                        <a:lnTo>
                          <a:pt x="381" y="108"/>
                        </a:lnTo>
                        <a:lnTo>
                          <a:pt x="394" y="136"/>
                        </a:lnTo>
                        <a:lnTo>
                          <a:pt x="406" y="165"/>
                        </a:lnTo>
                        <a:lnTo>
                          <a:pt x="411" y="177"/>
                        </a:lnTo>
                        <a:lnTo>
                          <a:pt x="414" y="188"/>
                        </a:lnTo>
                        <a:lnTo>
                          <a:pt x="416" y="179"/>
                        </a:lnTo>
                        <a:lnTo>
                          <a:pt x="417" y="166"/>
                        </a:lnTo>
                        <a:lnTo>
                          <a:pt x="417" y="136"/>
                        </a:lnTo>
                        <a:lnTo>
                          <a:pt x="414" y="103"/>
                        </a:lnTo>
                        <a:lnTo>
                          <a:pt x="405" y="73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6" name="Unknown Shape"/>
            <p:cNvSpPr>
              <a:spLocks/>
            </p:cNvSpPr>
            <p:nvPr/>
          </p:nvSpPr>
          <p:spPr bwMode="auto">
            <a:xfrm rot="4321851">
              <a:off x="8300" y="13876"/>
              <a:ext cx="244" cy="156"/>
            </a:xfrm>
            <a:custGeom>
              <a:avLst/>
              <a:gdLst>
                <a:gd name="T0" fmla="*/ 28 w 219"/>
                <a:gd name="T1" fmla="*/ 100 h 141"/>
                <a:gd name="T2" fmla="*/ 36 w 219"/>
                <a:gd name="T3" fmla="*/ 108 h 141"/>
                <a:gd name="T4" fmla="*/ 53 w 219"/>
                <a:gd name="T5" fmla="*/ 131 h 141"/>
                <a:gd name="T6" fmla="*/ 73 w 219"/>
                <a:gd name="T7" fmla="*/ 140 h 141"/>
                <a:gd name="T8" fmla="*/ 103 w 219"/>
                <a:gd name="T9" fmla="*/ 140 h 141"/>
                <a:gd name="T10" fmla="*/ 132 w 219"/>
                <a:gd name="T11" fmla="*/ 125 h 141"/>
                <a:gd name="T12" fmla="*/ 151 w 219"/>
                <a:gd name="T13" fmla="*/ 108 h 141"/>
                <a:gd name="T14" fmla="*/ 162 w 219"/>
                <a:gd name="T15" fmla="*/ 91 h 141"/>
                <a:gd name="T16" fmla="*/ 173 w 219"/>
                <a:gd name="T17" fmla="*/ 79 h 141"/>
                <a:gd name="T18" fmla="*/ 185 w 219"/>
                <a:gd name="T19" fmla="*/ 77 h 141"/>
                <a:gd name="T20" fmla="*/ 198 w 219"/>
                <a:gd name="T21" fmla="*/ 84 h 141"/>
                <a:gd name="T22" fmla="*/ 194 w 219"/>
                <a:gd name="T23" fmla="*/ 94 h 141"/>
                <a:gd name="T24" fmla="*/ 185 w 219"/>
                <a:gd name="T25" fmla="*/ 104 h 141"/>
                <a:gd name="T26" fmla="*/ 186 w 219"/>
                <a:gd name="T27" fmla="*/ 119 h 141"/>
                <a:gd name="T28" fmla="*/ 197 w 219"/>
                <a:gd name="T29" fmla="*/ 127 h 141"/>
                <a:gd name="T30" fmla="*/ 211 w 219"/>
                <a:gd name="T31" fmla="*/ 125 h 141"/>
                <a:gd name="T32" fmla="*/ 219 w 219"/>
                <a:gd name="T33" fmla="*/ 115 h 141"/>
                <a:gd name="T34" fmla="*/ 214 w 219"/>
                <a:gd name="T35" fmla="*/ 82 h 141"/>
                <a:gd name="T36" fmla="*/ 191 w 219"/>
                <a:gd name="T37" fmla="*/ 40 h 141"/>
                <a:gd name="T38" fmla="*/ 160 w 219"/>
                <a:gd name="T39" fmla="*/ 13 h 141"/>
                <a:gd name="T40" fmla="*/ 131 w 219"/>
                <a:gd name="T41" fmla="*/ 1 h 141"/>
                <a:gd name="T42" fmla="*/ 95 w 219"/>
                <a:gd name="T43" fmla="*/ 1 h 141"/>
                <a:gd name="T44" fmla="*/ 71 w 219"/>
                <a:gd name="T45" fmla="*/ 11 h 141"/>
                <a:gd name="T46" fmla="*/ 53 w 219"/>
                <a:gd name="T47" fmla="*/ 26 h 141"/>
                <a:gd name="T48" fmla="*/ 46 w 219"/>
                <a:gd name="T49" fmla="*/ 53 h 141"/>
                <a:gd name="T50" fmla="*/ 53 w 219"/>
                <a:gd name="T51" fmla="*/ 81 h 141"/>
                <a:gd name="T52" fmla="*/ 69 w 219"/>
                <a:gd name="T53" fmla="*/ 96 h 141"/>
                <a:gd name="T54" fmla="*/ 87 w 219"/>
                <a:gd name="T55" fmla="*/ 104 h 141"/>
                <a:gd name="T56" fmla="*/ 102 w 219"/>
                <a:gd name="T57" fmla="*/ 106 h 141"/>
                <a:gd name="T58" fmla="*/ 115 w 219"/>
                <a:gd name="T59" fmla="*/ 100 h 141"/>
                <a:gd name="T60" fmla="*/ 120 w 219"/>
                <a:gd name="T61" fmla="*/ 87 h 141"/>
                <a:gd name="T62" fmla="*/ 112 w 219"/>
                <a:gd name="T63" fmla="*/ 75 h 141"/>
                <a:gd name="T64" fmla="*/ 99 w 219"/>
                <a:gd name="T65" fmla="*/ 70 h 141"/>
                <a:gd name="T66" fmla="*/ 88 w 219"/>
                <a:gd name="T67" fmla="*/ 75 h 141"/>
                <a:gd name="T68" fmla="*/ 83 w 219"/>
                <a:gd name="T69" fmla="*/ 90 h 141"/>
                <a:gd name="T70" fmla="*/ 67 w 219"/>
                <a:gd name="T71" fmla="*/ 79 h 141"/>
                <a:gd name="T72" fmla="*/ 62 w 219"/>
                <a:gd name="T73" fmla="*/ 54 h 141"/>
                <a:gd name="T74" fmla="*/ 71 w 219"/>
                <a:gd name="T75" fmla="*/ 30 h 141"/>
                <a:gd name="T76" fmla="*/ 98 w 219"/>
                <a:gd name="T77" fmla="*/ 20 h 141"/>
                <a:gd name="T78" fmla="*/ 118 w 219"/>
                <a:gd name="T79" fmla="*/ 24 h 141"/>
                <a:gd name="T80" fmla="*/ 131 w 219"/>
                <a:gd name="T81" fmla="*/ 36 h 141"/>
                <a:gd name="T82" fmla="*/ 141 w 219"/>
                <a:gd name="T83" fmla="*/ 71 h 141"/>
                <a:gd name="T84" fmla="*/ 128 w 219"/>
                <a:gd name="T85" fmla="*/ 108 h 141"/>
                <a:gd name="T86" fmla="*/ 110 w 219"/>
                <a:gd name="T87" fmla="*/ 120 h 141"/>
                <a:gd name="T88" fmla="*/ 87 w 219"/>
                <a:gd name="T89" fmla="*/ 125 h 141"/>
                <a:gd name="T90" fmla="*/ 65 w 219"/>
                <a:gd name="T91" fmla="*/ 120 h 141"/>
                <a:gd name="T92" fmla="*/ 48 w 219"/>
                <a:gd name="T93" fmla="*/ 104 h 141"/>
                <a:gd name="T94" fmla="*/ 38 w 219"/>
                <a:gd name="T95" fmla="*/ 82 h 141"/>
                <a:gd name="T96" fmla="*/ 36 w 219"/>
                <a:gd name="T97" fmla="*/ 57 h 141"/>
                <a:gd name="T98" fmla="*/ 21 w 219"/>
                <a:gd name="T99" fmla="*/ 82 h 141"/>
                <a:gd name="T100" fmla="*/ 0 w 219"/>
                <a:gd name="T101" fmla="*/ 90 h 141"/>
                <a:gd name="T102" fmla="*/ 21 w 219"/>
                <a:gd name="T103" fmla="*/ 104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9" h="141">
                  <a:moveTo>
                    <a:pt x="21" y="102"/>
                  </a:moveTo>
                  <a:lnTo>
                    <a:pt x="28" y="100"/>
                  </a:lnTo>
                  <a:lnTo>
                    <a:pt x="32" y="95"/>
                  </a:lnTo>
                  <a:lnTo>
                    <a:pt x="36" y="108"/>
                  </a:lnTo>
                  <a:lnTo>
                    <a:pt x="46" y="123"/>
                  </a:lnTo>
                  <a:lnTo>
                    <a:pt x="53" y="131"/>
                  </a:lnTo>
                  <a:lnTo>
                    <a:pt x="62" y="136"/>
                  </a:lnTo>
                  <a:lnTo>
                    <a:pt x="73" y="140"/>
                  </a:lnTo>
                  <a:lnTo>
                    <a:pt x="84" y="141"/>
                  </a:lnTo>
                  <a:lnTo>
                    <a:pt x="103" y="140"/>
                  </a:lnTo>
                  <a:lnTo>
                    <a:pt x="120" y="135"/>
                  </a:lnTo>
                  <a:lnTo>
                    <a:pt x="132" y="125"/>
                  </a:lnTo>
                  <a:lnTo>
                    <a:pt x="143" y="118"/>
                  </a:lnTo>
                  <a:lnTo>
                    <a:pt x="151" y="108"/>
                  </a:lnTo>
                  <a:lnTo>
                    <a:pt x="157" y="99"/>
                  </a:lnTo>
                  <a:lnTo>
                    <a:pt x="162" y="91"/>
                  </a:lnTo>
                  <a:lnTo>
                    <a:pt x="166" y="84"/>
                  </a:lnTo>
                  <a:lnTo>
                    <a:pt x="173" y="79"/>
                  </a:lnTo>
                  <a:lnTo>
                    <a:pt x="180" y="77"/>
                  </a:lnTo>
                  <a:lnTo>
                    <a:pt x="185" y="77"/>
                  </a:lnTo>
                  <a:lnTo>
                    <a:pt x="190" y="78"/>
                  </a:lnTo>
                  <a:lnTo>
                    <a:pt x="198" y="84"/>
                  </a:lnTo>
                  <a:lnTo>
                    <a:pt x="201" y="91"/>
                  </a:lnTo>
                  <a:lnTo>
                    <a:pt x="194" y="94"/>
                  </a:lnTo>
                  <a:lnTo>
                    <a:pt x="187" y="98"/>
                  </a:lnTo>
                  <a:lnTo>
                    <a:pt x="185" y="104"/>
                  </a:lnTo>
                  <a:lnTo>
                    <a:pt x="184" y="112"/>
                  </a:lnTo>
                  <a:lnTo>
                    <a:pt x="186" y="119"/>
                  </a:lnTo>
                  <a:lnTo>
                    <a:pt x="191" y="124"/>
                  </a:lnTo>
                  <a:lnTo>
                    <a:pt x="197" y="127"/>
                  </a:lnTo>
                  <a:lnTo>
                    <a:pt x="205" y="127"/>
                  </a:lnTo>
                  <a:lnTo>
                    <a:pt x="211" y="125"/>
                  </a:lnTo>
                  <a:lnTo>
                    <a:pt x="215" y="120"/>
                  </a:lnTo>
                  <a:lnTo>
                    <a:pt x="219" y="115"/>
                  </a:lnTo>
                  <a:lnTo>
                    <a:pt x="219" y="108"/>
                  </a:lnTo>
                  <a:lnTo>
                    <a:pt x="214" y="82"/>
                  </a:lnTo>
                  <a:lnTo>
                    <a:pt x="203" y="59"/>
                  </a:lnTo>
                  <a:lnTo>
                    <a:pt x="191" y="40"/>
                  </a:lnTo>
                  <a:lnTo>
                    <a:pt x="176" y="25"/>
                  </a:lnTo>
                  <a:lnTo>
                    <a:pt x="160" y="13"/>
                  </a:lnTo>
                  <a:lnTo>
                    <a:pt x="145" y="5"/>
                  </a:lnTo>
                  <a:lnTo>
                    <a:pt x="131" y="1"/>
                  </a:lnTo>
                  <a:lnTo>
                    <a:pt x="120" y="0"/>
                  </a:lnTo>
                  <a:lnTo>
                    <a:pt x="95" y="1"/>
                  </a:lnTo>
                  <a:lnTo>
                    <a:pt x="82" y="5"/>
                  </a:lnTo>
                  <a:lnTo>
                    <a:pt x="71" y="11"/>
                  </a:lnTo>
                  <a:lnTo>
                    <a:pt x="61" y="17"/>
                  </a:lnTo>
                  <a:lnTo>
                    <a:pt x="53" y="26"/>
                  </a:lnTo>
                  <a:lnTo>
                    <a:pt x="48" y="38"/>
                  </a:lnTo>
                  <a:lnTo>
                    <a:pt x="46" y="53"/>
                  </a:lnTo>
                  <a:lnTo>
                    <a:pt x="48" y="69"/>
                  </a:lnTo>
                  <a:lnTo>
                    <a:pt x="53" y="81"/>
                  </a:lnTo>
                  <a:lnTo>
                    <a:pt x="61" y="90"/>
                  </a:lnTo>
                  <a:lnTo>
                    <a:pt x="69" y="96"/>
                  </a:lnTo>
                  <a:lnTo>
                    <a:pt x="78" y="102"/>
                  </a:lnTo>
                  <a:lnTo>
                    <a:pt x="87" y="104"/>
                  </a:lnTo>
                  <a:lnTo>
                    <a:pt x="95" y="106"/>
                  </a:lnTo>
                  <a:lnTo>
                    <a:pt x="102" y="106"/>
                  </a:lnTo>
                  <a:lnTo>
                    <a:pt x="108" y="104"/>
                  </a:lnTo>
                  <a:lnTo>
                    <a:pt x="115" y="100"/>
                  </a:lnTo>
                  <a:lnTo>
                    <a:pt x="119" y="94"/>
                  </a:lnTo>
                  <a:lnTo>
                    <a:pt x="120" y="87"/>
                  </a:lnTo>
                  <a:lnTo>
                    <a:pt x="119" y="81"/>
                  </a:lnTo>
                  <a:lnTo>
                    <a:pt x="112" y="75"/>
                  </a:lnTo>
                  <a:lnTo>
                    <a:pt x="107" y="71"/>
                  </a:lnTo>
                  <a:lnTo>
                    <a:pt x="99" y="70"/>
                  </a:lnTo>
                  <a:lnTo>
                    <a:pt x="94" y="71"/>
                  </a:lnTo>
                  <a:lnTo>
                    <a:pt x="88" y="75"/>
                  </a:lnTo>
                  <a:lnTo>
                    <a:pt x="84" y="82"/>
                  </a:lnTo>
                  <a:lnTo>
                    <a:pt x="83" y="90"/>
                  </a:lnTo>
                  <a:lnTo>
                    <a:pt x="74" y="87"/>
                  </a:lnTo>
                  <a:lnTo>
                    <a:pt x="67" y="79"/>
                  </a:lnTo>
                  <a:lnTo>
                    <a:pt x="63" y="67"/>
                  </a:lnTo>
                  <a:lnTo>
                    <a:pt x="62" y="54"/>
                  </a:lnTo>
                  <a:lnTo>
                    <a:pt x="65" y="42"/>
                  </a:lnTo>
                  <a:lnTo>
                    <a:pt x="71" y="30"/>
                  </a:lnTo>
                  <a:lnTo>
                    <a:pt x="82" y="22"/>
                  </a:lnTo>
                  <a:lnTo>
                    <a:pt x="98" y="20"/>
                  </a:lnTo>
                  <a:lnTo>
                    <a:pt x="108" y="21"/>
                  </a:lnTo>
                  <a:lnTo>
                    <a:pt x="118" y="24"/>
                  </a:lnTo>
                  <a:lnTo>
                    <a:pt x="125" y="29"/>
                  </a:lnTo>
                  <a:lnTo>
                    <a:pt x="131" y="36"/>
                  </a:lnTo>
                  <a:lnTo>
                    <a:pt x="139" y="53"/>
                  </a:lnTo>
                  <a:lnTo>
                    <a:pt x="141" y="71"/>
                  </a:lnTo>
                  <a:lnTo>
                    <a:pt x="137" y="91"/>
                  </a:lnTo>
                  <a:lnTo>
                    <a:pt x="128" y="108"/>
                  </a:lnTo>
                  <a:lnTo>
                    <a:pt x="120" y="115"/>
                  </a:lnTo>
                  <a:lnTo>
                    <a:pt x="110" y="120"/>
                  </a:lnTo>
                  <a:lnTo>
                    <a:pt x="99" y="124"/>
                  </a:lnTo>
                  <a:lnTo>
                    <a:pt x="87" y="125"/>
                  </a:lnTo>
                  <a:lnTo>
                    <a:pt x="75" y="124"/>
                  </a:lnTo>
                  <a:lnTo>
                    <a:pt x="65" y="120"/>
                  </a:lnTo>
                  <a:lnTo>
                    <a:pt x="55" y="112"/>
                  </a:lnTo>
                  <a:lnTo>
                    <a:pt x="48" y="104"/>
                  </a:lnTo>
                  <a:lnTo>
                    <a:pt x="42" y="94"/>
                  </a:lnTo>
                  <a:lnTo>
                    <a:pt x="38" y="82"/>
                  </a:lnTo>
                  <a:lnTo>
                    <a:pt x="36" y="70"/>
                  </a:lnTo>
                  <a:lnTo>
                    <a:pt x="36" y="57"/>
                  </a:lnTo>
                  <a:lnTo>
                    <a:pt x="29" y="71"/>
                  </a:lnTo>
                  <a:lnTo>
                    <a:pt x="21" y="82"/>
                  </a:lnTo>
                  <a:lnTo>
                    <a:pt x="12" y="88"/>
                  </a:lnTo>
                  <a:lnTo>
                    <a:pt x="0" y="90"/>
                  </a:lnTo>
                  <a:lnTo>
                    <a:pt x="21" y="102"/>
                  </a:lnTo>
                  <a:lnTo>
                    <a:pt x="21" y="104"/>
                  </a:lnTo>
                  <a:lnTo>
                    <a:pt x="21" y="102"/>
                  </a:lnTo>
                  <a:close/>
                </a:path>
              </a:pathLst>
            </a:custGeom>
            <a:solidFill>
              <a:srgbClr val="000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Unknown Shape"/>
            <p:cNvSpPr>
              <a:spLocks/>
            </p:cNvSpPr>
            <p:nvPr/>
          </p:nvSpPr>
          <p:spPr bwMode="auto">
            <a:xfrm rot="4320882">
              <a:off x="7838" y="14293"/>
              <a:ext cx="91" cy="92"/>
            </a:xfrm>
            <a:custGeom>
              <a:avLst/>
              <a:gdLst>
                <a:gd name="T0" fmla="*/ 41 w 82"/>
                <a:gd name="T1" fmla="*/ 66 h 83"/>
                <a:gd name="T2" fmla="*/ 34 w 82"/>
                <a:gd name="T3" fmla="*/ 66 h 83"/>
                <a:gd name="T4" fmla="*/ 33 w 82"/>
                <a:gd name="T5" fmla="*/ 62 h 83"/>
                <a:gd name="T6" fmla="*/ 36 w 82"/>
                <a:gd name="T7" fmla="*/ 57 h 83"/>
                <a:gd name="T8" fmla="*/ 38 w 82"/>
                <a:gd name="T9" fmla="*/ 57 h 83"/>
                <a:gd name="T10" fmla="*/ 41 w 82"/>
                <a:gd name="T11" fmla="*/ 56 h 83"/>
                <a:gd name="T12" fmla="*/ 46 w 82"/>
                <a:gd name="T13" fmla="*/ 54 h 83"/>
                <a:gd name="T14" fmla="*/ 50 w 82"/>
                <a:gd name="T15" fmla="*/ 53 h 83"/>
                <a:gd name="T16" fmla="*/ 51 w 82"/>
                <a:gd name="T17" fmla="*/ 49 h 83"/>
                <a:gd name="T18" fmla="*/ 51 w 82"/>
                <a:gd name="T19" fmla="*/ 43 h 83"/>
                <a:gd name="T20" fmla="*/ 47 w 82"/>
                <a:gd name="T21" fmla="*/ 36 h 83"/>
                <a:gd name="T22" fmla="*/ 43 w 82"/>
                <a:gd name="T23" fmla="*/ 35 h 83"/>
                <a:gd name="T24" fmla="*/ 41 w 82"/>
                <a:gd name="T25" fmla="*/ 35 h 83"/>
                <a:gd name="T26" fmla="*/ 36 w 82"/>
                <a:gd name="T27" fmla="*/ 36 h 83"/>
                <a:gd name="T28" fmla="*/ 33 w 82"/>
                <a:gd name="T29" fmla="*/ 36 h 83"/>
                <a:gd name="T30" fmla="*/ 32 w 82"/>
                <a:gd name="T31" fmla="*/ 39 h 83"/>
                <a:gd name="T32" fmla="*/ 30 w 82"/>
                <a:gd name="T33" fmla="*/ 43 h 83"/>
                <a:gd name="T34" fmla="*/ 30 w 82"/>
                <a:gd name="T35" fmla="*/ 49 h 83"/>
                <a:gd name="T36" fmla="*/ 25 w 82"/>
                <a:gd name="T37" fmla="*/ 56 h 83"/>
                <a:gd name="T38" fmla="*/ 21 w 82"/>
                <a:gd name="T39" fmla="*/ 57 h 83"/>
                <a:gd name="T40" fmla="*/ 17 w 82"/>
                <a:gd name="T41" fmla="*/ 54 h 83"/>
                <a:gd name="T42" fmla="*/ 16 w 82"/>
                <a:gd name="T43" fmla="*/ 49 h 83"/>
                <a:gd name="T44" fmla="*/ 14 w 82"/>
                <a:gd name="T45" fmla="*/ 43 h 83"/>
                <a:gd name="T46" fmla="*/ 16 w 82"/>
                <a:gd name="T47" fmla="*/ 32 h 83"/>
                <a:gd name="T48" fmla="*/ 21 w 82"/>
                <a:gd name="T49" fmla="*/ 23 h 83"/>
                <a:gd name="T50" fmla="*/ 30 w 82"/>
                <a:gd name="T51" fmla="*/ 17 h 83"/>
                <a:gd name="T52" fmla="*/ 41 w 82"/>
                <a:gd name="T53" fmla="*/ 15 h 83"/>
                <a:gd name="T54" fmla="*/ 50 w 82"/>
                <a:gd name="T55" fmla="*/ 16 h 83"/>
                <a:gd name="T56" fmla="*/ 59 w 82"/>
                <a:gd name="T57" fmla="*/ 21 h 83"/>
                <a:gd name="T58" fmla="*/ 65 w 82"/>
                <a:gd name="T59" fmla="*/ 31 h 83"/>
                <a:gd name="T60" fmla="*/ 67 w 82"/>
                <a:gd name="T61" fmla="*/ 41 h 83"/>
                <a:gd name="T62" fmla="*/ 66 w 82"/>
                <a:gd name="T63" fmla="*/ 52 h 83"/>
                <a:gd name="T64" fmla="*/ 59 w 82"/>
                <a:gd name="T65" fmla="*/ 60 h 83"/>
                <a:gd name="T66" fmla="*/ 51 w 82"/>
                <a:gd name="T67" fmla="*/ 65 h 83"/>
                <a:gd name="T68" fmla="*/ 41 w 82"/>
                <a:gd name="T69" fmla="*/ 66 h 83"/>
                <a:gd name="T70" fmla="*/ 43 w 82"/>
                <a:gd name="T71" fmla="*/ 68 h 83"/>
                <a:gd name="T72" fmla="*/ 43 w 82"/>
                <a:gd name="T73" fmla="*/ 83 h 83"/>
                <a:gd name="T74" fmla="*/ 43 w 82"/>
                <a:gd name="T75" fmla="*/ 81 h 83"/>
                <a:gd name="T76" fmla="*/ 58 w 82"/>
                <a:gd name="T77" fmla="*/ 78 h 83"/>
                <a:gd name="T78" fmla="*/ 70 w 82"/>
                <a:gd name="T79" fmla="*/ 69 h 83"/>
                <a:gd name="T80" fmla="*/ 79 w 82"/>
                <a:gd name="T81" fmla="*/ 56 h 83"/>
                <a:gd name="T82" fmla="*/ 82 w 82"/>
                <a:gd name="T83" fmla="*/ 41 h 83"/>
                <a:gd name="T84" fmla="*/ 78 w 82"/>
                <a:gd name="T85" fmla="*/ 25 h 83"/>
                <a:gd name="T86" fmla="*/ 69 w 82"/>
                <a:gd name="T87" fmla="*/ 12 h 83"/>
                <a:gd name="T88" fmla="*/ 57 w 82"/>
                <a:gd name="T89" fmla="*/ 3 h 83"/>
                <a:gd name="T90" fmla="*/ 41 w 82"/>
                <a:gd name="T91" fmla="*/ 0 h 83"/>
                <a:gd name="T92" fmla="*/ 24 w 82"/>
                <a:gd name="T93" fmla="*/ 3 h 83"/>
                <a:gd name="T94" fmla="*/ 12 w 82"/>
                <a:gd name="T95" fmla="*/ 12 h 83"/>
                <a:gd name="T96" fmla="*/ 3 w 82"/>
                <a:gd name="T97" fmla="*/ 25 h 83"/>
                <a:gd name="T98" fmla="*/ 0 w 82"/>
                <a:gd name="T99" fmla="*/ 43 h 83"/>
                <a:gd name="T100" fmla="*/ 3 w 82"/>
                <a:gd name="T101" fmla="*/ 58 h 83"/>
                <a:gd name="T102" fmla="*/ 12 w 82"/>
                <a:gd name="T103" fmla="*/ 70 h 83"/>
                <a:gd name="T104" fmla="*/ 25 w 82"/>
                <a:gd name="T105" fmla="*/ 80 h 83"/>
                <a:gd name="T106" fmla="*/ 34 w 82"/>
                <a:gd name="T107" fmla="*/ 81 h 83"/>
                <a:gd name="T108" fmla="*/ 43 w 82"/>
                <a:gd name="T109" fmla="*/ 81 h 83"/>
                <a:gd name="T110" fmla="*/ 43 w 82"/>
                <a:gd name="T111" fmla="*/ 83 h 83"/>
                <a:gd name="T112" fmla="*/ 43 w 82"/>
                <a:gd name="T113" fmla="*/ 68 h 83"/>
                <a:gd name="T114" fmla="*/ 41 w 82"/>
                <a:gd name="T115" fmla="*/ 6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2" h="83">
                  <a:moveTo>
                    <a:pt x="41" y="66"/>
                  </a:moveTo>
                  <a:lnTo>
                    <a:pt x="34" y="66"/>
                  </a:lnTo>
                  <a:lnTo>
                    <a:pt x="33" y="62"/>
                  </a:lnTo>
                  <a:lnTo>
                    <a:pt x="36" y="57"/>
                  </a:lnTo>
                  <a:lnTo>
                    <a:pt x="38" y="57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0" y="53"/>
                  </a:lnTo>
                  <a:lnTo>
                    <a:pt x="51" y="49"/>
                  </a:lnTo>
                  <a:lnTo>
                    <a:pt x="51" y="43"/>
                  </a:lnTo>
                  <a:lnTo>
                    <a:pt x="47" y="36"/>
                  </a:lnTo>
                  <a:lnTo>
                    <a:pt x="43" y="35"/>
                  </a:lnTo>
                  <a:lnTo>
                    <a:pt x="41" y="35"/>
                  </a:lnTo>
                  <a:lnTo>
                    <a:pt x="36" y="36"/>
                  </a:lnTo>
                  <a:lnTo>
                    <a:pt x="33" y="36"/>
                  </a:lnTo>
                  <a:lnTo>
                    <a:pt x="32" y="39"/>
                  </a:lnTo>
                  <a:lnTo>
                    <a:pt x="30" y="43"/>
                  </a:lnTo>
                  <a:lnTo>
                    <a:pt x="30" y="49"/>
                  </a:lnTo>
                  <a:lnTo>
                    <a:pt x="25" y="56"/>
                  </a:lnTo>
                  <a:lnTo>
                    <a:pt x="21" y="57"/>
                  </a:lnTo>
                  <a:lnTo>
                    <a:pt x="17" y="54"/>
                  </a:lnTo>
                  <a:lnTo>
                    <a:pt x="16" y="49"/>
                  </a:lnTo>
                  <a:lnTo>
                    <a:pt x="14" y="43"/>
                  </a:lnTo>
                  <a:lnTo>
                    <a:pt x="16" y="32"/>
                  </a:lnTo>
                  <a:lnTo>
                    <a:pt x="21" y="23"/>
                  </a:lnTo>
                  <a:lnTo>
                    <a:pt x="30" y="17"/>
                  </a:lnTo>
                  <a:lnTo>
                    <a:pt x="41" y="15"/>
                  </a:lnTo>
                  <a:lnTo>
                    <a:pt x="50" y="16"/>
                  </a:lnTo>
                  <a:lnTo>
                    <a:pt x="59" y="21"/>
                  </a:lnTo>
                  <a:lnTo>
                    <a:pt x="65" y="31"/>
                  </a:lnTo>
                  <a:lnTo>
                    <a:pt x="67" y="41"/>
                  </a:lnTo>
                  <a:lnTo>
                    <a:pt x="66" y="52"/>
                  </a:lnTo>
                  <a:lnTo>
                    <a:pt x="59" y="60"/>
                  </a:lnTo>
                  <a:lnTo>
                    <a:pt x="51" y="65"/>
                  </a:lnTo>
                  <a:lnTo>
                    <a:pt x="41" y="66"/>
                  </a:lnTo>
                  <a:lnTo>
                    <a:pt x="43" y="68"/>
                  </a:lnTo>
                  <a:lnTo>
                    <a:pt x="43" y="83"/>
                  </a:lnTo>
                  <a:lnTo>
                    <a:pt x="43" y="81"/>
                  </a:lnTo>
                  <a:lnTo>
                    <a:pt x="58" y="78"/>
                  </a:lnTo>
                  <a:lnTo>
                    <a:pt x="70" y="69"/>
                  </a:lnTo>
                  <a:lnTo>
                    <a:pt x="79" y="56"/>
                  </a:lnTo>
                  <a:lnTo>
                    <a:pt x="82" y="41"/>
                  </a:lnTo>
                  <a:lnTo>
                    <a:pt x="78" y="25"/>
                  </a:lnTo>
                  <a:lnTo>
                    <a:pt x="69" y="12"/>
                  </a:lnTo>
                  <a:lnTo>
                    <a:pt x="57" y="3"/>
                  </a:lnTo>
                  <a:lnTo>
                    <a:pt x="41" y="0"/>
                  </a:lnTo>
                  <a:lnTo>
                    <a:pt x="24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3"/>
                  </a:lnTo>
                  <a:lnTo>
                    <a:pt x="3" y="58"/>
                  </a:lnTo>
                  <a:lnTo>
                    <a:pt x="12" y="70"/>
                  </a:lnTo>
                  <a:lnTo>
                    <a:pt x="25" y="80"/>
                  </a:lnTo>
                  <a:lnTo>
                    <a:pt x="34" y="81"/>
                  </a:lnTo>
                  <a:lnTo>
                    <a:pt x="43" y="81"/>
                  </a:lnTo>
                  <a:lnTo>
                    <a:pt x="43" y="83"/>
                  </a:lnTo>
                  <a:lnTo>
                    <a:pt x="43" y="68"/>
                  </a:lnTo>
                  <a:lnTo>
                    <a:pt x="41" y="66"/>
                  </a:lnTo>
                  <a:close/>
                </a:path>
              </a:pathLst>
            </a:custGeom>
            <a:solidFill>
              <a:srgbClr val="B26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Unknown Shape"/>
            <p:cNvSpPr>
              <a:spLocks/>
            </p:cNvSpPr>
            <p:nvPr/>
          </p:nvSpPr>
          <p:spPr bwMode="auto">
            <a:xfrm rot="4297152">
              <a:off x="8810" y="13357"/>
              <a:ext cx="91" cy="89"/>
            </a:xfrm>
            <a:custGeom>
              <a:avLst/>
              <a:gdLst>
                <a:gd name="T0" fmla="*/ 41 w 82"/>
                <a:gd name="T1" fmla="*/ 14 h 80"/>
                <a:gd name="T2" fmla="*/ 34 w 82"/>
                <a:gd name="T3" fmla="*/ 14 h 80"/>
                <a:gd name="T4" fmla="*/ 33 w 82"/>
                <a:gd name="T5" fmla="*/ 18 h 80"/>
                <a:gd name="T6" fmla="*/ 36 w 82"/>
                <a:gd name="T7" fmla="*/ 23 h 80"/>
                <a:gd name="T8" fmla="*/ 41 w 82"/>
                <a:gd name="T9" fmla="*/ 25 h 80"/>
                <a:gd name="T10" fmla="*/ 46 w 82"/>
                <a:gd name="T11" fmla="*/ 26 h 80"/>
                <a:gd name="T12" fmla="*/ 50 w 82"/>
                <a:gd name="T13" fmla="*/ 27 h 80"/>
                <a:gd name="T14" fmla="*/ 51 w 82"/>
                <a:gd name="T15" fmla="*/ 31 h 80"/>
                <a:gd name="T16" fmla="*/ 51 w 82"/>
                <a:gd name="T17" fmla="*/ 38 h 80"/>
                <a:gd name="T18" fmla="*/ 47 w 82"/>
                <a:gd name="T19" fmla="*/ 44 h 80"/>
                <a:gd name="T20" fmla="*/ 43 w 82"/>
                <a:gd name="T21" fmla="*/ 46 h 80"/>
                <a:gd name="T22" fmla="*/ 41 w 82"/>
                <a:gd name="T23" fmla="*/ 46 h 80"/>
                <a:gd name="T24" fmla="*/ 36 w 82"/>
                <a:gd name="T25" fmla="*/ 44 h 80"/>
                <a:gd name="T26" fmla="*/ 33 w 82"/>
                <a:gd name="T27" fmla="*/ 43 h 80"/>
                <a:gd name="T28" fmla="*/ 32 w 82"/>
                <a:gd name="T29" fmla="*/ 42 h 80"/>
                <a:gd name="T30" fmla="*/ 30 w 82"/>
                <a:gd name="T31" fmla="*/ 38 h 80"/>
                <a:gd name="T32" fmla="*/ 30 w 82"/>
                <a:gd name="T33" fmla="*/ 31 h 80"/>
                <a:gd name="T34" fmla="*/ 25 w 82"/>
                <a:gd name="T35" fmla="*/ 25 h 80"/>
                <a:gd name="T36" fmla="*/ 21 w 82"/>
                <a:gd name="T37" fmla="*/ 23 h 80"/>
                <a:gd name="T38" fmla="*/ 17 w 82"/>
                <a:gd name="T39" fmla="*/ 26 h 80"/>
                <a:gd name="T40" fmla="*/ 16 w 82"/>
                <a:gd name="T41" fmla="*/ 31 h 80"/>
                <a:gd name="T42" fmla="*/ 14 w 82"/>
                <a:gd name="T43" fmla="*/ 39 h 80"/>
                <a:gd name="T44" fmla="*/ 16 w 82"/>
                <a:gd name="T45" fmla="*/ 48 h 80"/>
                <a:gd name="T46" fmla="*/ 21 w 82"/>
                <a:gd name="T47" fmla="*/ 58 h 80"/>
                <a:gd name="T48" fmla="*/ 30 w 82"/>
                <a:gd name="T49" fmla="*/ 63 h 80"/>
                <a:gd name="T50" fmla="*/ 41 w 82"/>
                <a:gd name="T51" fmla="*/ 66 h 80"/>
                <a:gd name="T52" fmla="*/ 50 w 82"/>
                <a:gd name="T53" fmla="*/ 64 h 80"/>
                <a:gd name="T54" fmla="*/ 59 w 82"/>
                <a:gd name="T55" fmla="*/ 58 h 80"/>
                <a:gd name="T56" fmla="*/ 65 w 82"/>
                <a:gd name="T57" fmla="*/ 50 h 80"/>
                <a:gd name="T58" fmla="*/ 67 w 82"/>
                <a:gd name="T59" fmla="*/ 39 h 80"/>
                <a:gd name="T60" fmla="*/ 66 w 82"/>
                <a:gd name="T61" fmla="*/ 29 h 80"/>
                <a:gd name="T62" fmla="*/ 59 w 82"/>
                <a:gd name="T63" fmla="*/ 21 h 80"/>
                <a:gd name="T64" fmla="*/ 51 w 82"/>
                <a:gd name="T65" fmla="*/ 15 h 80"/>
                <a:gd name="T66" fmla="*/ 41 w 82"/>
                <a:gd name="T67" fmla="*/ 14 h 80"/>
                <a:gd name="T68" fmla="*/ 43 w 82"/>
                <a:gd name="T69" fmla="*/ 14 h 80"/>
                <a:gd name="T70" fmla="*/ 43 w 82"/>
                <a:gd name="T71" fmla="*/ 0 h 80"/>
                <a:gd name="T72" fmla="*/ 58 w 82"/>
                <a:gd name="T73" fmla="*/ 2 h 80"/>
                <a:gd name="T74" fmla="*/ 70 w 82"/>
                <a:gd name="T75" fmla="*/ 11 h 80"/>
                <a:gd name="T76" fmla="*/ 79 w 82"/>
                <a:gd name="T77" fmla="*/ 25 h 80"/>
                <a:gd name="T78" fmla="*/ 82 w 82"/>
                <a:gd name="T79" fmla="*/ 39 h 80"/>
                <a:gd name="T80" fmla="*/ 78 w 82"/>
                <a:gd name="T81" fmla="*/ 55 h 80"/>
                <a:gd name="T82" fmla="*/ 69 w 82"/>
                <a:gd name="T83" fmla="*/ 68 h 80"/>
                <a:gd name="T84" fmla="*/ 57 w 82"/>
                <a:gd name="T85" fmla="*/ 77 h 80"/>
                <a:gd name="T86" fmla="*/ 41 w 82"/>
                <a:gd name="T87" fmla="*/ 80 h 80"/>
                <a:gd name="T88" fmla="*/ 24 w 82"/>
                <a:gd name="T89" fmla="*/ 77 h 80"/>
                <a:gd name="T90" fmla="*/ 12 w 82"/>
                <a:gd name="T91" fmla="*/ 68 h 80"/>
                <a:gd name="T92" fmla="*/ 3 w 82"/>
                <a:gd name="T93" fmla="*/ 55 h 80"/>
                <a:gd name="T94" fmla="*/ 0 w 82"/>
                <a:gd name="T95" fmla="*/ 38 h 80"/>
                <a:gd name="T96" fmla="*/ 3 w 82"/>
                <a:gd name="T97" fmla="*/ 22 h 80"/>
                <a:gd name="T98" fmla="*/ 12 w 82"/>
                <a:gd name="T99" fmla="*/ 10 h 80"/>
                <a:gd name="T100" fmla="*/ 25 w 82"/>
                <a:gd name="T101" fmla="*/ 1 h 80"/>
                <a:gd name="T102" fmla="*/ 34 w 82"/>
                <a:gd name="T103" fmla="*/ 0 h 80"/>
                <a:gd name="T104" fmla="*/ 43 w 82"/>
                <a:gd name="T105" fmla="*/ 0 h 80"/>
                <a:gd name="T106" fmla="*/ 43 w 82"/>
                <a:gd name="T107" fmla="*/ 14 h 80"/>
                <a:gd name="T108" fmla="*/ 41 w 82"/>
                <a:gd name="T109" fmla="*/ 1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2" h="80">
                  <a:moveTo>
                    <a:pt x="41" y="14"/>
                  </a:moveTo>
                  <a:lnTo>
                    <a:pt x="34" y="14"/>
                  </a:lnTo>
                  <a:lnTo>
                    <a:pt x="33" y="18"/>
                  </a:lnTo>
                  <a:lnTo>
                    <a:pt x="36" y="23"/>
                  </a:lnTo>
                  <a:lnTo>
                    <a:pt x="41" y="25"/>
                  </a:lnTo>
                  <a:lnTo>
                    <a:pt x="46" y="26"/>
                  </a:lnTo>
                  <a:lnTo>
                    <a:pt x="50" y="27"/>
                  </a:lnTo>
                  <a:lnTo>
                    <a:pt x="51" y="31"/>
                  </a:lnTo>
                  <a:lnTo>
                    <a:pt x="51" y="38"/>
                  </a:lnTo>
                  <a:lnTo>
                    <a:pt x="47" y="44"/>
                  </a:lnTo>
                  <a:lnTo>
                    <a:pt x="43" y="46"/>
                  </a:lnTo>
                  <a:lnTo>
                    <a:pt x="41" y="46"/>
                  </a:lnTo>
                  <a:lnTo>
                    <a:pt x="36" y="44"/>
                  </a:lnTo>
                  <a:lnTo>
                    <a:pt x="33" y="43"/>
                  </a:lnTo>
                  <a:lnTo>
                    <a:pt x="32" y="42"/>
                  </a:lnTo>
                  <a:lnTo>
                    <a:pt x="30" y="38"/>
                  </a:lnTo>
                  <a:lnTo>
                    <a:pt x="30" y="31"/>
                  </a:lnTo>
                  <a:lnTo>
                    <a:pt x="25" y="25"/>
                  </a:lnTo>
                  <a:lnTo>
                    <a:pt x="21" y="23"/>
                  </a:lnTo>
                  <a:lnTo>
                    <a:pt x="17" y="26"/>
                  </a:lnTo>
                  <a:lnTo>
                    <a:pt x="16" y="31"/>
                  </a:lnTo>
                  <a:lnTo>
                    <a:pt x="14" y="39"/>
                  </a:lnTo>
                  <a:lnTo>
                    <a:pt x="16" y="48"/>
                  </a:lnTo>
                  <a:lnTo>
                    <a:pt x="21" y="58"/>
                  </a:lnTo>
                  <a:lnTo>
                    <a:pt x="30" y="63"/>
                  </a:lnTo>
                  <a:lnTo>
                    <a:pt x="41" y="66"/>
                  </a:lnTo>
                  <a:lnTo>
                    <a:pt x="50" y="64"/>
                  </a:lnTo>
                  <a:lnTo>
                    <a:pt x="59" y="58"/>
                  </a:lnTo>
                  <a:lnTo>
                    <a:pt x="65" y="50"/>
                  </a:lnTo>
                  <a:lnTo>
                    <a:pt x="67" y="39"/>
                  </a:lnTo>
                  <a:lnTo>
                    <a:pt x="66" y="29"/>
                  </a:lnTo>
                  <a:lnTo>
                    <a:pt x="59" y="21"/>
                  </a:lnTo>
                  <a:lnTo>
                    <a:pt x="51" y="15"/>
                  </a:lnTo>
                  <a:lnTo>
                    <a:pt x="41" y="14"/>
                  </a:lnTo>
                  <a:lnTo>
                    <a:pt x="43" y="14"/>
                  </a:lnTo>
                  <a:lnTo>
                    <a:pt x="43" y="0"/>
                  </a:lnTo>
                  <a:lnTo>
                    <a:pt x="58" y="2"/>
                  </a:lnTo>
                  <a:lnTo>
                    <a:pt x="70" y="11"/>
                  </a:lnTo>
                  <a:lnTo>
                    <a:pt x="79" y="25"/>
                  </a:lnTo>
                  <a:lnTo>
                    <a:pt x="82" y="39"/>
                  </a:lnTo>
                  <a:lnTo>
                    <a:pt x="78" y="55"/>
                  </a:lnTo>
                  <a:lnTo>
                    <a:pt x="69" y="68"/>
                  </a:lnTo>
                  <a:lnTo>
                    <a:pt x="57" y="77"/>
                  </a:lnTo>
                  <a:lnTo>
                    <a:pt x="41" y="80"/>
                  </a:lnTo>
                  <a:lnTo>
                    <a:pt x="24" y="77"/>
                  </a:lnTo>
                  <a:lnTo>
                    <a:pt x="12" y="68"/>
                  </a:lnTo>
                  <a:lnTo>
                    <a:pt x="3" y="55"/>
                  </a:lnTo>
                  <a:lnTo>
                    <a:pt x="0" y="38"/>
                  </a:lnTo>
                  <a:lnTo>
                    <a:pt x="3" y="22"/>
                  </a:lnTo>
                  <a:lnTo>
                    <a:pt x="12" y="10"/>
                  </a:lnTo>
                  <a:lnTo>
                    <a:pt x="25" y="1"/>
                  </a:lnTo>
                  <a:lnTo>
                    <a:pt x="34" y="0"/>
                  </a:lnTo>
                  <a:lnTo>
                    <a:pt x="43" y="0"/>
                  </a:lnTo>
                  <a:lnTo>
                    <a:pt x="43" y="14"/>
                  </a:lnTo>
                  <a:lnTo>
                    <a:pt x="41" y="14"/>
                  </a:lnTo>
                  <a:close/>
                </a:path>
              </a:pathLst>
            </a:custGeom>
            <a:solidFill>
              <a:srgbClr val="B26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7" name="Title 1"/>
          <p:cNvSpPr txBox="1">
            <a:spLocks/>
          </p:cNvSpPr>
          <p:nvPr/>
        </p:nvSpPr>
        <p:spPr>
          <a:xfrm>
            <a:off x="750343" y="260426"/>
            <a:ext cx="7724851" cy="1626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isometricOffAxis1Right"/>
              <a:lightRig rig="threePt" dir="t"/>
            </a:scene3d>
            <a:sp3d extrusionH="57150" contourW="12700">
              <a:bevelB w="38100" h="38100"/>
              <a:extrusionClr>
                <a:srgbClr val="FF0000"/>
              </a:extrusionClr>
              <a:contourClr>
                <a:srgbClr val="FFFF00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effectLst>
                  <a:glow rad="127000">
                    <a:srgbClr val="00B050"/>
                  </a:glow>
                </a:effectLst>
                <a:latin typeface="HP-211" pitchFamily="2" charset="0"/>
              </a:rPr>
              <a:t>GIÁO ÁN</a:t>
            </a:r>
            <a:endParaRPr lang="en-US" dirty="0">
              <a:effectLst>
                <a:glow rad="127000">
                  <a:srgbClr val="00B050"/>
                </a:glow>
              </a:effectLst>
              <a:latin typeface="HP-211" pitchFamily="2" charset="0"/>
            </a:endParaRPr>
          </a:p>
        </p:txBody>
      </p:sp>
      <p:sp>
        <p:nvSpPr>
          <p:cNvPr id="68" name="Subtitle 2"/>
          <p:cNvSpPr txBox="1">
            <a:spLocks/>
          </p:cNvSpPr>
          <p:nvPr/>
        </p:nvSpPr>
        <p:spPr>
          <a:xfrm>
            <a:off x="1235334" y="4138787"/>
            <a:ext cx="6384666" cy="218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CHỦ ĐỀ: BẢN THÂN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LĨNH VỰC PHÁT TRIỂN THẨM MĨ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HĐH: VẼ CÁC CON VẬT BẰNG BÀN TAY</a:t>
            </a: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ĐỘ TUỔI: 5 – 6 TUỔI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NGƯỜI DẠY: NGUYỄN THỊ HỒNG NHUNG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9" name="Group 2"/>
          <p:cNvGrpSpPr>
            <a:grpSpLocks/>
          </p:cNvGrpSpPr>
          <p:nvPr/>
        </p:nvGrpSpPr>
        <p:grpSpPr bwMode="auto">
          <a:xfrm rot="16200000">
            <a:off x="1155540" y="-1085454"/>
            <a:ext cx="6819107" cy="9067800"/>
            <a:chOff x="0" y="0"/>
            <a:chExt cx="9555" cy="14994"/>
          </a:xfrm>
        </p:grpSpPr>
        <p:grpSp>
          <p:nvGrpSpPr>
            <p:cNvPr id="70" name="Group 3"/>
            <p:cNvGrpSpPr>
              <a:grpSpLocks/>
            </p:cNvGrpSpPr>
            <p:nvPr/>
          </p:nvGrpSpPr>
          <p:grpSpPr bwMode="auto">
            <a:xfrm>
              <a:off x="0" y="0"/>
              <a:ext cx="9555" cy="14994"/>
              <a:chOff x="0" y="0"/>
              <a:chExt cx="9555" cy="14994"/>
            </a:xfrm>
          </p:grpSpPr>
          <p:grpSp>
            <p:nvGrpSpPr>
              <p:cNvPr id="74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9555" cy="14994"/>
                <a:chOff x="0" y="0"/>
                <a:chExt cx="9555" cy="14994"/>
              </a:xfrm>
            </p:grpSpPr>
            <p:sp>
              <p:nvSpPr>
                <p:cNvPr id="101" name="Unknown Shape"/>
                <p:cNvSpPr>
                  <a:spLocks/>
                </p:cNvSpPr>
                <p:nvPr/>
              </p:nvSpPr>
              <p:spPr bwMode="auto">
                <a:xfrm rot="4321851">
                  <a:off x="8296" y="13880"/>
                  <a:ext cx="244" cy="156"/>
                </a:xfrm>
                <a:custGeom>
                  <a:avLst/>
                  <a:gdLst>
                    <a:gd name="T0" fmla="*/ 28 w 219"/>
                    <a:gd name="T1" fmla="*/ 100 h 141"/>
                    <a:gd name="T2" fmla="*/ 36 w 219"/>
                    <a:gd name="T3" fmla="*/ 108 h 141"/>
                    <a:gd name="T4" fmla="*/ 53 w 219"/>
                    <a:gd name="T5" fmla="*/ 131 h 141"/>
                    <a:gd name="T6" fmla="*/ 73 w 219"/>
                    <a:gd name="T7" fmla="*/ 140 h 141"/>
                    <a:gd name="T8" fmla="*/ 103 w 219"/>
                    <a:gd name="T9" fmla="*/ 140 h 141"/>
                    <a:gd name="T10" fmla="*/ 132 w 219"/>
                    <a:gd name="T11" fmla="*/ 125 h 141"/>
                    <a:gd name="T12" fmla="*/ 151 w 219"/>
                    <a:gd name="T13" fmla="*/ 108 h 141"/>
                    <a:gd name="T14" fmla="*/ 162 w 219"/>
                    <a:gd name="T15" fmla="*/ 91 h 141"/>
                    <a:gd name="T16" fmla="*/ 173 w 219"/>
                    <a:gd name="T17" fmla="*/ 79 h 141"/>
                    <a:gd name="T18" fmla="*/ 185 w 219"/>
                    <a:gd name="T19" fmla="*/ 77 h 141"/>
                    <a:gd name="T20" fmla="*/ 198 w 219"/>
                    <a:gd name="T21" fmla="*/ 84 h 141"/>
                    <a:gd name="T22" fmla="*/ 194 w 219"/>
                    <a:gd name="T23" fmla="*/ 94 h 141"/>
                    <a:gd name="T24" fmla="*/ 185 w 219"/>
                    <a:gd name="T25" fmla="*/ 104 h 141"/>
                    <a:gd name="T26" fmla="*/ 186 w 219"/>
                    <a:gd name="T27" fmla="*/ 119 h 141"/>
                    <a:gd name="T28" fmla="*/ 197 w 219"/>
                    <a:gd name="T29" fmla="*/ 127 h 141"/>
                    <a:gd name="T30" fmla="*/ 211 w 219"/>
                    <a:gd name="T31" fmla="*/ 125 h 141"/>
                    <a:gd name="T32" fmla="*/ 219 w 219"/>
                    <a:gd name="T33" fmla="*/ 115 h 141"/>
                    <a:gd name="T34" fmla="*/ 214 w 219"/>
                    <a:gd name="T35" fmla="*/ 82 h 141"/>
                    <a:gd name="T36" fmla="*/ 191 w 219"/>
                    <a:gd name="T37" fmla="*/ 40 h 141"/>
                    <a:gd name="T38" fmla="*/ 160 w 219"/>
                    <a:gd name="T39" fmla="*/ 13 h 141"/>
                    <a:gd name="T40" fmla="*/ 131 w 219"/>
                    <a:gd name="T41" fmla="*/ 1 h 141"/>
                    <a:gd name="T42" fmla="*/ 95 w 219"/>
                    <a:gd name="T43" fmla="*/ 1 h 141"/>
                    <a:gd name="T44" fmla="*/ 71 w 219"/>
                    <a:gd name="T45" fmla="*/ 11 h 141"/>
                    <a:gd name="T46" fmla="*/ 53 w 219"/>
                    <a:gd name="T47" fmla="*/ 26 h 141"/>
                    <a:gd name="T48" fmla="*/ 46 w 219"/>
                    <a:gd name="T49" fmla="*/ 53 h 141"/>
                    <a:gd name="T50" fmla="*/ 53 w 219"/>
                    <a:gd name="T51" fmla="*/ 81 h 141"/>
                    <a:gd name="T52" fmla="*/ 69 w 219"/>
                    <a:gd name="T53" fmla="*/ 96 h 141"/>
                    <a:gd name="T54" fmla="*/ 87 w 219"/>
                    <a:gd name="T55" fmla="*/ 104 h 141"/>
                    <a:gd name="T56" fmla="*/ 102 w 219"/>
                    <a:gd name="T57" fmla="*/ 106 h 141"/>
                    <a:gd name="T58" fmla="*/ 115 w 219"/>
                    <a:gd name="T59" fmla="*/ 100 h 141"/>
                    <a:gd name="T60" fmla="*/ 120 w 219"/>
                    <a:gd name="T61" fmla="*/ 87 h 141"/>
                    <a:gd name="T62" fmla="*/ 112 w 219"/>
                    <a:gd name="T63" fmla="*/ 75 h 141"/>
                    <a:gd name="T64" fmla="*/ 99 w 219"/>
                    <a:gd name="T65" fmla="*/ 70 h 141"/>
                    <a:gd name="T66" fmla="*/ 88 w 219"/>
                    <a:gd name="T67" fmla="*/ 75 h 141"/>
                    <a:gd name="T68" fmla="*/ 83 w 219"/>
                    <a:gd name="T69" fmla="*/ 90 h 141"/>
                    <a:gd name="T70" fmla="*/ 67 w 219"/>
                    <a:gd name="T71" fmla="*/ 79 h 141"/>
                    <a:gd name="T72" fmla="*/ 62 w 219"/>
                    <a:gd name="T73" fmla="*/ 54 h 141"/>
                    <a:gd name="T74" fmla="*/ 71 w 219"/>
                    <a:gd name="T75" fmla="*/ 30 h 141"/>
                    <a:gd name="T76" fmla="*/ 98 w 219"/>
                    <a:gd name="T77" fmla="*/ 20 h 141"/>
                    <a:gd name="T78" fmla="*/ 118 w 219"/>
                    <a:gd name="T79" fmla="*/ 24 h 141"/>
                    <a:gd name="T80" fmla="*/ 131 w 219"/>
                    <a:gd name="T81" fmla="*/ 36 h 141"/>
                    <a:gd name="T82" fmla="*/ 141 w 219"/>
                    <a:gd name="T83" fmla="*/ 71 h 141"/>
                    <a:gd name="T84" fmla="*/ 128 w 219"/>
                    <a:gd name="T85" fmla="*/ 108 h 141"/>
                    <a:gd name="T86" fmla="*/ 110 w 219"/>
                    <a:gd name="T87" fmla="*/ 120 h 141"/>
                    <a:gd name="T88" fmla="*/ 87 w 219"/>
                    <a:gd name="T89" fmla="*/ 125 h 141"/>
                    <a:gd name="T90" fmla="*/ 65 w 219"/>
                    <a:gd name="T91" fmla="*/ 120 h 141"/>
                    <a:gd name="T92" fmla="*/ 48 w 219"/>
                    <a:gd name="T93" fmla="*/ 104 h 141"/>
                    <a:gd name="T94" fmla="*/ 38 w 219"/>
                    <a:gd name="T95" fmla="*/ 82 h 141"/>
                    <a:gd name="T96" fmla="*/ 36 w 219"/>
                    <a:gd name="T97" fmla="*/ 57 h 141"/>
                    <a:gd name="T98" fmla="*/ 21 w 219"/>
                    <a:gd name="T99" fmla="*/ 82 h 141"/>
                    <a:gd name="T100" fmla="*/ 0 w 219"/>
                    <a:gd name="T101" fmla="*/ 90 h 141"/>
                    <a:gd name="T102" fmla="*/ 21 w 219"/>
                    <a:gd name="T103" fmla="*/ 104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219" h="141">
                      <a:moveTo>
                        <a:pt x="21" y="102"/>
                      </a:moveTo>
                      <a:lnTo>
                        <a:pt x="28" y="100"/>
                      </a:lnTo>
                      <a:lnTo>
                        <a:pt x="32" y="95"/>
                      </a:lnTo>
                      <a:lnTo>
                        <a:pt x="36" y="108"/>
                      </a:lnTo>
                      <a:lnTo>
                        <a:pt x="46" y="123"/>
                      </a:lnTo>
                      <a:lnTo>
                        <a:pt x="53" y="131"/>
                      </a:lnTo>
                      <a:lnTo>
                        <a:pt x="62" y="136"/>
                      </a:lnTo>
                      <a:lnTo>
                        <a:pt x="73" y="140"/>
                      </a:lnTo>
                      <a:lnTo>
                        <a:pt x="84" y="141"/>
                      </a:lnTo>
                      <a:lnTo>
                        <a:pt x="103" y="140"/>
                      </a:lnTo>
                      <a:lnTo>
                        <a:pt x="120" y="135"/>
                      </a:lnTo>
                      <a:lnTo>
                        <a:pt x="132" y="125"/>
                      </a:lnTo>
                      <a:lnTo>
                        <a:pt x="143" y="118"/>
                      </a:lnTo>
                      <a:lnTo>
                        <a:pt x="151" y="108"/>
                      </a:lnTo>
                      <a:lnTo>
                        <a:pt x="157" y="99"/>
                      </a:lnTo>
                      <a:lnTo>
                        <a:pt x="162" y="91"/>
                      </a:lnTo>
                      <a:lnTo>
                        <a:pt x="166" y="84"/>
                      </a:lnTo>
                      <a:lnTo>
                        <a:pt x="173" y="79"/>
                      </a:lnTo>
                      <a:lnTo>
                        <a:pt x="180" y="77"/>
                      </a:lnTo>
                      <a:lnTo>
                        <a:pt x="185" y="77"/>
                      </a:lnTo>
                      <a:lnTo>
                        <a:pt x="190" y="78"/>
                      </a:lnTo>
                      <a:lnTo>
                        <a:pt x="198" y="84"/>
                      </a:lnTo>
                      <a:lnTo>
                        <a:pt x="201" y="91"/>
                      </a:lnTo>
                      <a:lnTo>
                        <a:pt x="194" y="94"/>
                      </a:lnTo>
                      <a:lnTo>
                        <a:pt x="187" y="98"/>
                      </a:lnTo>
                      <a:lnTo>
                        <a:pt x="185" y="104"/>
                      </a:lnTo>
                      <a:lnTo>
                        <a:pt x="184" y="112"/>
                      </a:lnTo>
                      <a:lnTo>
                        <a:pt x="186" y="119"/>
                      </a:lnTo>
                      <a:lnTo>
                        <a:pt x="191" y="124"/>
                      </a:lnTo>
                      <a:lnTo>
                        <a:pt x="197" y="127"/>
                      </a:lnTo>
                      <a:lnTo>
                        <a:pt x="205" y="127"/>
                      </a:lnTo>
                      <a:lnTo>
                        <a:pt x="211" y="125"/>
                      </a:lnTo>
                      <a:lnTo>
                        <a:pt x="215" y="120"/>
                      </a:lnTo>
                      <a:lnTo>
                        <a:pt x="219" y="115"/>
                      </a:lnTo>
                      <a:lnTo>
                        <a:pt x="219" y="108"/>
                      </a:lnTo>
                      <a:lnTo>
                        <a:pt x="214" y="82"/>
                      </a:lnTo>
                      <a:lnTo>
                        <a:pt x="203" y="59"/>
                      </a:lnTo>
                      <a:lnTo>
                        <a:pt x="191" y="40"/>
                      </a:lnTo>
                      <a:lnTo>
                        <a:pt x="176" y="25"/>
                      </a:lnTo>
                      <a:lnTo>
                        <a:pt x="160" y="13"/>
                      </a:lnTo>
                      <a:lnTo>
                        <a:pt x="145" y="5"/>
                      </a:lnTo>
                      <a:lnTo>
                        <a:pt x="131" y="1"/>
                      </a:lnTo>
                      <a:lnTo>
                        <a:pt x="120" y="0"/>
                      </a:lnTo>
                      <a:lnTo>
                        <a:pt x="95" y="1"/>
                      </a:lnTo>
                      <a:lnTo>
                        <a:pt x="82" y="5"/>
                      </a:lnTo>
                      <a:lnTo>
                        <a:pt x="71" y="11"/>
                      </a:lnTo>
                      <a:lnTo>
                        <a:pt x="61" y="17"/>
                      </a:lnTo>
                      <a:lnTo>
                        <a:pt x="53" y="26"/>
                      </a:lnTo>
                      <a:lnTo>
                        <a:pt x="48" y="38"/>
                      </a:lnTo>
                      <a:lnTo>
                        <a:pt x="46" y="53"/>
                      </a:lnTo>
                      <a:lnTo>
                        <a:pt x="48" y="69"/>
                      </a:lnTo>
                      <a:lnTo>
                        <a:pt x="53" y="81"/>
                      </a:lnTo>
                      <a:lnTo>
                        <a:pt x="61" y="90"/>
                      </a:lnTo>
                      <a:lnTo>
                        <a:pt x="69" y="96"/>
                      </a:lnTo>
                      <a:lnTo>
                        <a:pt x="78" y="102"/>
                      </a:lnTo>
                      <a:lnTo>
                        <a:pt x="87" y="104"/>
                      </a:lnTo>
                      <a:lnTo>
                        <a:pt x="95" y="106"/>
                      </a:lnTo>
                      <a:lnTo>
                        <a:pt x="102" y="106"/>
                      </a:lnTo>
                      <a:lnTo>
                        <a:pt x="108" y="104"/>
                      </a:lnTo>
                      <a:lnTo>
                        <a:pt x="115" y="100"/>
                      </a:lnTo>
                      <a:lnTo>
                        <a:pt x="119" y="94"/>
                      </a:lnTo>
                      <a:lnTo>
                        <a:pt x="120" y="87"/>
                      </a:lnTo>
                      <a:lnTo>
                        <a:pt x="119" y="81"/>
                      </a:lnTo>
                      <a:lnTo>
                        <a:pt x="112" y="75"/>
                      </a:lnTo>
                      <a:lnTo>
                        <a:pt x="107" y="71"/>
                      </a:lnTo>
                      <a:lnTo>
                        <a:pt x="99" y="70"/>
                      </a:lnTo>
                      <a:lnTo>
                        <a:pt x="94" y="71"/>
                      </a:lnTo>
                      <a:lnTo>
                        <a:pt x="88" y="75"/>
                      </a:lnTo>
                      <a:lnTo>
                        <a:pt x="84" y="82"/>
                      </a:lnTo>
                      <a:lnTo>
                        <a:pt x="83" y="90"/>
                      </a:lnTo>
                      <a:lnTo>
                        <a:pt x="74" y="87"/>
                      </a:lnTo>
                      <a:lnTo>
                        <a:pt x="67" y="79"/>
                      </a:lnTo>
                      <a:lnTo>
                        <a:pt x="63" y="67"/>
                      </a:lnTo>
                      <a:lnTo>
                        <a:pt x="62" y="54"/>
                      </a:lnTo>
                      <a:lnTo>
                        <a:pt x="65" y="42"/>
                      </a:lnTo>
                      <a:lnTo>
                        <a:pt x="71" y="30"/>
                      </a:lnTo>
                      <a:lnTo>
                        <a:pt x="82" y="22"/>
                      </a:lnTo>
                      <a:lnTo>
                        <a:pt x="98" y="20"/>
                      </a:lnTo>
                      <a:lnTo>
                        <a:pt x="108" y="21"/>
                      </a:lnTo>
                      <a:lnTo>
                        <a:pt x="118" y="24"/>
                      </a:lnTo>
                      <a:lnTo>
                        <a:pt x="125" y="29"/>
                      </a:lnTo>
                      <a:lnTo>
                        <a:pt x="131" y="36"/>
                      </a:lnTo>
                      <a:lnTo>
                        <a:pt x="139" y="53"/>
                      </a:lnTo>
                      <a:lnTo>
                        <a:pt x="141" y="71"/>
                      </a:lnTo>
                      <a:lnTo>
                        <a:pt x="137" y="91"/>
                      </a:lnTo>
                      <a:lnTo>
                        <a:pt x="128" y="108"/>
                      </a:lnTo>
                      <a:lnTo>
                        <a:pt x="120" y="115"/>
                      </a:lnTo>
                      <a:lnTo>
                        <a:pt x="110" y="120"/>
                      </a:lnTo>
                      <a:lnTo>
                        <a:pt x="99" y="124"/>
                      </a:lnTo>
                      <a:lnTo>
                        <a:pt x="87" y="125"/>
                      </a:lnTo>
                      <a:lnTo>
                        <a:pt x="75" y="124"/>
                      </a:lnTo>
                      <a:lnTo>
                        <a:pt x="65" y="120"/>
                      </a:lnTo>
                      <a:lnTo>
                        <a:pt x="55" y="112"/>
                      </a:lnTo>
                      <a:lnTo>
                        <a:pt x="48" y="104"/>
                      </a:lnTo>
                      <a:lnTo>
                        <a:pt x="42" y="94"/>
                      </a:lnTo>
                      <a:lnTo>
                        <a:pt x="38" y="82"/>
                      </a:lnTo>
                      <a:lnTo>
                        <a:pt x="36" y="70"/>
                      </a:lnTo>
                      <a:lnTo>
                        <a:pt x="36" y="57"/>
                      </a:lnTo>
                      <a:lnTo>
                        <a:pt x="29" y="71"/>
                      </a:lnTo>
                      <a:lnTo>
                        <a:pt x="21" y="82"/>
                      </a:lnTo>
                      <a:lnTo>
                        <a:pt x="12" y="88"/>
                      </a:lnTo>
                      <a:lnTo>
                        <a:pt x="0" y="90"/>
                      </a:lnTo>
                      <a:lnTo>
                        <a:pt x="21" y="102"/>
                      </a:lnTo>
                      <a:lnTo>
                        <a:pt x="21" y="104"/>
                      </a:lnTo>
                      <a:lnTo>
                        <a:pt x="21" y="102"/>
                      </a:lnTo>
                      <a:close/>
                    </a:path>
                  </a:pathLst>
                </a:custGeom>
                <a:solidFill>
                  <a:srgbClr val="00006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2" name="Unknown Shape"/>
                <p:cNvSpPr>
                  <a:spLocks/>
                </p:cNvSpPr>
                <p:nvPr/>
              </p:nvSpPr>
              <p:spPr bwMode="auto">
                <a:xfrm rot="5255923">
                  <a:off x="8933" y="14230"/>
                  <a:ext cx="986" cy="189"/>
                </a:xfrm>
                <a:custGeom>
                  <a:avLst/>
                  <a:gdLst>
                    <a:gd name="T0" fmla="*/ 662 w 884"/>
                    <a:gd name="T1" fmla="*/ 49 h 171"/>
                    <a:gd name="T2" fmla="*/ 539 w 884"/>
                    <a:gd name="T3" fmla="*/ 60 h 171"/>
                    <a:gd name="T4" fmla="*/ 473 w 884"/>
                    <a:gd name="T5" fmla="*/ 123 h 171"/>
                    <a:gd name="T6" fmla="*/ 399 w 884"/>
                    <a:gd name="T7" fmla="*/ 167 h 171"/>
                    <a:gd name="T8" fmla="*/ 345 w 884"/>
                    <a:gd name="T9" fmla="*/ 138 h 171"/>
                    <a:gd name="T10" fmla="*/ 297 w 884"/>
                    <a:gd name="T11" fmla="*/ 114 h 171"/>
                    <a:gd name="T12" fmla="*/ 304 w 884"/>
                    <a:gd name="T13" fmla="*/ 143 h 171"/>
                    <a:gd name="T14" fmla="*/ 272 w 884"/>
                    <a:gd name="T15" fmla="*/ 143 h 171"/>
                    <a:gd name="T16" fmla="*/ 300 w 884"/>
                    <a:gd name="T17" fmla="*/ 68 h 171"/>
                    <a:gd name="T18" fmla="*/ 398 w 884"/>
                    <a:gd name="T19" fmla="*/ 32 h 171"/>
                    <a:gd name="T20" fmla="*/ 440 w 884"/>
                    <a:gd name="T21" fmla="*/ 78 h 171"/>
                    <a:gd name="T22" fmla="*/ 423 w 884"/>
                    <a:gd name="T23" fmla="*/ 127 h 171"/>
                    <a:gd name="T24" fmla="*/ 370 w 884"/>
                    <a:gd name="T25" fmla="*/ 123 h 171"/>
                    <a:gd name="T26" fmla="*/ 396 w 884"/>
                    <a:gd name="T27" fmla="*/ 102 h 171"/>
                    <a:gd name="T28" fmla="*/ 416 w 884"/>
                    <a:gd name="T29" fmla="*/ 113 h 171"/>
                    <a:gd name="T30" fmla="*/ 419 w 884"/>
                    <a:gd name="T31" fmla="*/ 64 h 171"/>
                    <a:gd name="T32" fmla="*/ 356 w 884"/>
                    <a:gd name="T33" fmla="*/ 73 h 171"/>
                    <a:gd name="T34" fmla="*/ 366 w 884"/>
                    <a:gd name="T35" fmla="*/ 144 h 171"/>
                    <a:gd name="T36" fmla="*/ 420 w 884"/>
                    <a:gd name="T37" fmla="*/ 151 h 171"/>
                    <a:gd name="T38" fmla="*/ 452 w 884"/>
                    <a:gd name="T39" fmla="*/ 69 h 171"/>
                    <a:gd name="T40" fmla="*/ 377 w 884"/>
                    <a:gd name="T41" fmla="*/ 17 h 171"/>
                    <a:gd name="T42" fmla="*/ 290 w 884"/>
                    <a:gd name="T43" fmla="*/ 50 h 171"/>
                    <a:gd name="T44" fmla="*/ 242 w 884"/>
                    <a:gd name="T45" fmla="*/ 131 h 171"/>
                    <a:gd name="T46" fmla="*/ 218 w 884"/>
                    <a:gd name="T47" fmla="*/ 160 h 171"/>
                    <a:gd name="T48" fmla="*/ 91 w 884"/>
                    <a:gd name="T49" fmla="*/ 149 h 171"/>
                    <a:gd name="T50" fmla="*/ 32 w 884"/>
                    <a:gd name="T51" fmla="*/ 149 h 171"/>
                    <a:gd name="T52" fmla="*/ 3 w 884"/>
                    <a:gd name="T53" fmla="*/ 151 h 171"/>
                    <a:gd name="T54" fmla="*/ 44 w 884"/>
                    <a:gd name="T55" fmla="*/ 110 h 171"/>
                    <a:gd name="T56" fmla="*/ 105 w 884"/>
                    <a:gd name="T57" fmla="*/ 120 h 171"/>
                    <a:gd name="T58" fmla="*/ 218 w 884"/>
                    <a:gd name="T59" fmla="*/ 149 h 171"/>
                    <a:gd name="T60" fmla="*/ 233 w 884"/>
                    <a:gd name="T61" fmla="*/ 83 h 171"/>
                    <a:gd name="T62" fmla="*/ 217 w 884"/>
                    <a:gd name="T63" fmla="*/ 15 h 171"/>
                    <a:gd name="T64" fmla="*/ 255 w 884"/>
                    <a:gd name="T65" fmla="*/ 8 h 171"/>
                    <a:gd name="T66" fmla="*/ 235 w 884"/>
                    <a:gd name="T67" fmla="*/ 21 h 171"/>
                    <a:gd name="T68" fmla="*/ 256 w 884"/>
                    <a:gd name="T69" fmla="*/ 52 h 171"/>
                    <a:gd name="T70" fmla="*/ 334 w 884"/>
                    <a:gd name="T71" fmla="*/ 6 h 171"/>
                    <a:gd name="T72" fmla="*/ 429 w 884"/>
                    <a:gd name="T73" fmla="*/ 21 h 171"/>
                    <a:gd name="T74" fmla="*/ 482 w 884"/>
                    <a:gd name="T75" fmla="*/ 68 h 171"/>
                    <a:gd name="T76" fmla="*/ 498 w 884"/>
                    <a:gd name="T77" fmla="*/ 36 h 171"/>
                    <a:gd name="T78" fmla="*/ 481 w 884"/>
                    <a:gd name="T79" fmla="*/ 50 h 171"/>
                    <a:gd name="T80" fmla="*/ 460 w 884"/>
                    <a:gd name="T81" fmla="*/ 24 h 171"/>
                    <a:gd name="T82" fmla="*/ 511 w 884"/>
                    <a:gd name="T83" fmla="*/ 17 h 171"/>
                    <a:gd name="T84" fmla="*/ 572 w 884"/>
                    <a:gd name="T85" fmla="*/ 19 h 171"/>
                    <a:gd name="T86" fmla="*/ 704 w 884"/>
                    <a:gd name="T87" fmla="*/ 41 h 171"/>
                    <a:gd name="T88" fmla="*/ 764 w 884"/>
                    <a:gd name="T89" fmla="*/ 89 h 171"/>
                    <a:gd name="T90" fmla="*/ 811 w 884"/>
                    <a:gd name="T91" fmla="*/ 77 h 171"/>
                    <a:gd name="T92" fmla="*/ 790 w 884"/>
                    <a:gd name="T93" fmla="*/ 45 h 171"/>
                    <a:gd name="T94" fmla="*/ 777 w 884"/>
                    <a:gd name="T95" fmla="*/ 70 h 171"/>
                    <a:gd name="T96" fmla="*/ 762 w 884"/>
                    <a:gd name="T97" fmla="*/ 48 h 171"/>
                    <a:gd name="T98" fmla="*/ 794 w 884"/>
                    <a:gd name="T99" fmla="*/ 16 h 171"/>
                    <a:gd name="T100" fmla="*/ 839 w 884"/>
                    <a:gd name="T101" fmla="*/ 19 h 171"/>
                    <a:gd name="T102" fmla="*/ 864 w 884"/>
                    <a:gd name="T103" fmla="*/ 24 h 171"/>
                    <a:gd name="T104" fmla="*/ 810 w 884"/>
                    <a:gd name="T105" fmla="*/ 122 h 171"/>
                    <a:gd name="T106" fmla="*/ 771 w 884"/>
                    <a:gd name="T107" fmla="*/ 143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84" h="171">
                      <a:moveTo>
                        <a:pt x="748" y="111"/>
                      </a:moveTo>
                      <a:lnTo>
                        <a:pt x="727" y="89"/>
                      </a:lnTo>
                      <a:lnTo>
                        <a:pt x="702" y="70"/>
                      </a:lnTo>
                      <a:lnTo>
                        <a:pt x="682" y="60"/>
                      </a:lnTo>
                      <a:lnTo>
                        <a:pt x="662" y="49"/>
                      </a:lnTo>
                      <a:lnTo>
                        <a:pt x="641" y="44"/>
                      </a:lnTo>
                      <a:lnTo>
                        <a:pt x="617" y="41"/>
                      </a:lnTo>
                      <a:lnTo>
                        <a:pt x="587" y="43"/>
                      </a:lnTo>
                      <a:lnTo>
                        <a:pt x="562" y="49"/>
                      </a:lnTo>
                      <a:lnTo>
                        <a:pt x="539" y="60"/>
                      </a:lnTo>
                      <a:lnTo>
                        <a:pt x="521" y="73"/>
                      </a:lnTo>
                      <a:lnTo>
                        <a:pt x="505" y="86"/>
                      </a:lnTo>
                      <a:lnTo>
                        <a:pt x="493" y="101"/>
                      </a:lnTo>
                      <a:lnTo>
                        <a:pt x="482" y="113"/>
                      </a:lnTo>
                      <a:lnTo>
                        <a:pt x="473" y="123"/>
                      </a:lnTo>
                      <a:lnTo>
                        <a:pt x="461" y="134"/>
                      </a:lnTo>
                      <a:lnTo>
                        <a:pt x="448" y="144"/>
                      </a:lnTo>
                      <a:lnTo>
                        <a:pt x="432" y="155"/>
                      </a:lnTo>
                      <a:lnTo>
                        <a:pt x="416" y="163"/>
                      </a:lnTo>
                      <a:lnTo>
                        <a:pt x="399" y="167"/>
                      </a:lnTo>
                      <a:lnTo>
                        <a:pt x="382" y="165"/>
                      </a:lnTo>
                      <a:lnTo>
                        <a:pt x="373" y="161"/>
                      </a:lnTo>
                      <a:lnTo>
                        <a:pt x="363" y="156"/>
                      </a:lnTo>
                      <a:lnTo>
                        <a:pt x="354" y="148"/>
                      </a:lnTo>
                      <a:lnTo>
                        <a:pt x="345" y="138"/>
                      </a:lnTo>
                      <a:lnTo>
                        <a:pt x="333" y="123"/>
                      </a:lnTo>
                      <a:lnTo>
                        <a:pt x="320" y="113"/>
                      </a:lnTo>
                      <a:lnTo>
                        <a:pt x="312" y="110"/>
                      </a:lnTo>
                      <a:lnTo>
                        <a:pt x="305" y="110"/>
                      </a:lnTo>
                      <a:lnTo>
                        <a:pt x="297" y="114"/>
                      </a:lnTo>
                      <a:lnTo>
                        <a:pt x="290" y="122"/>
                      </a:lnTo>
                      <a:lnTo>
                        <a:pt x="296" y="123"/>
                      </a:lnTo>
                      <a:lnTo>
                        <a:pt x="300" y="126"/>
                      </a:lnTo>
                      <a:lnTo>
                        <a:pt x="304" y="134"/>
                      </a:lnTo>
                      <a:lnTo>
                        <a:pt x="304" y="143"/>
                      </a:lnTo>
                      <a:lnTo>
                        <a:pt x="300" y="151"/>
                      </a:lnTo>
                      <a:lnTo>
                        <a:pt x="293" y="155"/>
                      </a:lnTo>
                      <a:lnTo>
                        <a:pt x="283" y="155"/>
                      </a:lnTo>
                      <a:lnTo>
                        <a:pt x="275" y="148"/>
                      </a:lnTo>
                      <a:lnTo>
                        <a:pt x="272" y="143"/>
                      </a:lnTo>
                      <a:lnTo>
                        <a:pt x="271" y="136"/>
                      </a:lnTo>
                      <a:lnTo>
                        <a:pt x="272" y="120"/>
                      </a:lnTo>
                      <a:lnTo>
                        <a:pt x="278" y="102"/>
                      </a:lnTo>
                      <a:lnTo>
                        <a:pt x="287" y="85"/>
                      </a:lnTo>
                      <a:lnTo>
                        <a:pt x="300" y="68"/>
                      </a:lnTo>
                      <a:lnTo>
                        <a:pt x="316" y="50"/>
                      </a:lnTo>
                      <a:lnTo>
                        <a:pt x="336" y="39"/>
                      </a:lnTo>
                      <a:lnTo>
                        <a:pt x="358" y="32"/>
                      </a:lnTo>
                      <a:lnTo>
                        <a:pt x="383" y="29"/>
                      </a:lnTo>
                      <a:lnTo>
                        <a:pt x="398" y="32"/>
                      </a:lnTo>
                      <a:lnTo>
                        <a:pt x="410" y="36"/>
                      </a:lnTo>
                      <a:lnTo>
                        <a:pt x="422" y="44"/>
                      </a:lnTo>
                      <a:lnTo>
                        <a:pt x="429" y="53"/>
                      </a:lnTo>
                      <a:lnTo>
                        <a:pt x="436" y="66"/>
                      </a:lnTo>
                      <a:lnTo>
                        <a:pt x="440" y="78"/>
                      </a:lnTo>
                      <a:lnTo>
                        <a:pt x="441" y="90"/>
                      </a:lnTo>
                      <a:lnTo>
                        <a:pt x="440" y="102"/>
                      </a:lnTo>
                      <a:lnTo>
                        <a:pt x="436" y="113"/>
                      </a:lnTo>
                      <a:lnTo>
                        <a:pt x="429" y="120"/>
                      </a:lnTo>
                      <a:lnTo>
                        <a:pt x="423" y="127"/>
                      </a:lnTo>
                      <a:lnTo>
                        <a:pt x="416" y="132"/>
                      </a:lnTo>
                      <a:lnTo>
                        <a:pt x="402" y="136"/>
                      </a:lnTo>
                      <a:lnTo>
                        <a:pt x="387" y="136"/>
                      </a:lnTo>
                      <a:lnTo>
                        <a:pt x="377" y="131"/>
                      </a:lnTo>
                      <a:lnTo>
                        <a:pt x="370" y="123"/>
                      </a:lnTo>
                      <a:lnTo>
                        <a:pt x="370" y="114"/>
                      </a:lnTo>
                      <a:lnTo>
                        <a:pt x="374" y="106"/>
                      </a:lnTo>
                      <a:lnTo>
                        <a:pt x="382" y="101"/>
                      </a:lnTo>
                      <a:lnTo>
                        <a:pt x="391" y="101"/>
                      </a:lnTo>
                      <a:lnTo>
                        <a:pt x="396" y="102"/>
                      </a:lnTo>
                      <a:lnTo>
                        <a:pt x="400" y="106"/>
                      </a:lnTo>
                      <a:lnTo>
                        <a:pt x="403" y="111"/>
                      </a:lnTo>
                      <a:lnTo>
                        <a:pt x="404" y="119"/>
                      </a:lnTo>
                      <a:lnTo>
                        <a:pt x="411" y="116"/>
                      </a:lnTo>
                      <a:lnTo>
                        <a:pt x="416" y="113"/>
                      </a:lnTo>
                      <a:lnTo>
                        <a:pt x="424" y="99"/>
                      </a:lnTo>
                      <a:lnTo>
                        <a:pt x="426" y="91"/>
                      </a:lnTo>
                      <a:lnTo>
                        <a:pt x="426" y="82"/>
                      </a:lnTo>
                      <a:lnTo>
                        <a:pt x="423" y="73"/>
                      </a:lnTo>
                      <a:lnTo>
                        <a:pt x="419" y="64"/>
                      </a:lnTo>
                      <a:lnTo>
                        <a:pt x="408" y="54"/>
                      </a:lnTo>
                      <a:lnTo>
                        <a:pt x="394" y="50"/>
                      </a:lnTo>
                      <a:lnTo>
                        <a:pt x="378" y="53"/>
                      </a:lnTo>
                      <a:lnTo>
                        <a:pt x="363" y="62"/>
                      </a:lnTo>
                      <a:lnTo>
                        <a:pt x="356" y="73"/>
                      </a:lnTo>
                      <a:lnTo>
                        <a:pt x="350" y="87"/>
                      </a:lnTo>
                      <a:lnTo>
                        <a:pt x="349" y="102"/>
                      </a:lnTo>
                      <a:lnTo>
                        <a:pt x="350" y="118"/>
                      </a:lnTo>
                      <a:lnTo>
                        <a:pt x="356" y="132"/>
                      </a:lnTo>
                      <a:lnTo>
                        <a:pt x="366" y="144"/>
                      </a:lnTo>
                      <a:lnTo>
                        <a:pt x="381" y="152"/>
                      </a:lnTo>
                      <a:lnTo>
                        <a:pt x="390" y="153"/>
                      </a:lnTo>
                      <a:lnTo>
                        <a:pt x="400" y="155"/>
                      </a:lnTo>
                      <a:lnTo>
                        <a:pt x="411" y="153"/>
                      </a:lnTo>
                      <a:lnTo>
                        <a:pt x="420" y="151"/>
                      </a:lnTo>
                      <a:lnTo>
                        <a:pt x="436" y="140"/>
                      </a:lnTo>
                      <a:lnTo>
                        <a:pt x="448" y="126"/>
                      </a:lnTo>
                      <a:lnTo>
                        <a:pt x="453" y="107"/>
                      </a:lnTo>
                      <a:lnTo>
                        <a:pt x="456" y="89"/>
                      </a:lnTo>
                      <a:lnTo>
                        <a:pt x="452" y="69"/>
                      </a:lnTo>
                      <a:lnTo>
                        <a:pt x="443" y="50"/>
                      </a:lnTo>
                      <a:lnTo>
                        <a:pt x="429" y="37"/>
                      </a:lnTo>
                      <a:lnTo>
                        <a:pt x="414" y="27"/>
                      </a:lnTo>
                      <a:lnTo>
                        <a:pt x="395" y="20"/>
                      </a:lnTo>
                      <a:lnTo>
                        <a:pt x="377" y="17"/>
                      </a:lnTo>
                      <a:lnTo>
                        <a:pt x="357" y="17"/>
                      </a:lnTo>
                      <a:lnTo>
                        <a:pt x="338" y="21"/>
                      </a:lnTo>
                      <a:lnTo>
                        <a:pt x="320" y="28"/>
                      </a:lnTo>
                      <a:lnTo>
                        <a:pt x="304" y="37"/>
                      </a:lnTo>
                      <a:lnTo>
                        <a:pt x="290" y="50"/>
                      </a:lnTo>
                      <a:lnTo>
                        <a:pt x="278" y="66"/>
                      </a:lnTo>
                      <a:lnTo>
                        <a:pt x="267" y="81"/>
                      </a:lnTo>
                      <a:lnTo>
                        <a:pt x="253" y="109"/>
                      </a:lnTo>
                      <a:lnTo>
                        <a:pt x="247" y="120"/>
                      </a:lnTo>
                      <a:lnTo>
                        <a:pt x="242" y="131"/>
                      </a:lnTo>
                      <a:lnTo>
                        <a:pt x="238" y="140"/>
                      </a:lnTo>
                      <a:lnTo>
                        <a:pt x="233" y="147"/>
                      </a:lnTo>
                      <a:lnTo>
                        <a:pt x="229" y="153"/>
                      </a:lnTo>
                      <a:lnTo>
                        <a:pt x="225" y="157"/>
                      </a:lnTo>
                      <a:lnTo>
                        <a:pt x="218" y="160"/>
                      </a:lnTo>
                      <a:lnTo>
                        <a:pt x="208" y="161"/>
                      </a:lnTo>
                      <a:lnTo>
                        <a:pt x="210" y="161"/>
                      </a:lnTo>
                      <a:lnTo>
                        <a:pt x="98" y="160"/>
                      </a:lnTo>
                      <a:lnTo>
                        <a:pt x="98" y="157"/>
                      </a:lnTo>
                      <a:lnTo>
                        <a:pt x="91" y="149"/>
                      </a:lnTo>
                      <a:lnTo>
                        <a:pt x="81" y="144"/>
                      </a:lnTo>
                      <a:lnTo>
                        <a:pt x="68" y="142"/>
                      </a:lnTo>
                      <a:lnTo>
                        <a:pt x="54" y="142"/>
                      </a:lnTo>
                      <a:lnTo>
                        <a:pt x="43" y="144"/>
                      </a:lnTo>
                      <a:lnTo>
                        <a:pt x="32" y="149"/>
                      </a:lnTo>
                      <a:lnTo>
                        <a:pt x="24" y="159"/>
                      </a:lnTo>
                      <a:lnTo>
                        <a:pt x="20" y="171"/>
                      </a:lnTo>
                      <a:lnTo>
                        <a:pt x="23" y="171"/>
                      </a:lnTo>
                      <a:lnTo>
                        <a:pt x="0" y="171"/>
                      </a:lnTo>
                      <a:lnTo>
                        <a:pt x="3" y="151"/>
                      </a:lnTo>
                      <a:lnTo>
                        <a:pt x="7" y="140"/>
                      </a:lnTo>
                      <a:lnTo>
                        <a:pt x="14" y="131"/>
                      </a:lnTo>
                      <a:lnTo>
                        <a:pt x="21" y="122"/>
                      </a:lnTo>
                      <a:lnTo>
                        <a:pt x="32" y="115"/>
                      </a:lnTo>
                      <a:lnTo>
                        <a:pt x="44" y="110"/>
                      </a:lnTo>
                      <a:lnTo>
                        <a:pt x="58" y="109"/>
                      </a:lnTo>
                      <a:lnTo>
                        <a:pt x="74" y="110"/>
                      </a:lnTo>
                      <a:lnTo>
                        <a:pt x="86" y="111"/>
                      </a:lnTo>
                      <a:lnTo>
                        <a:pt x="97" y="115"/>
                      </a:lnTo>
                      <a:lnTo>
                        <a:pt x="105" y="120"/>
                      </a:lnTo>
                      <a:lnTo>
                        <a:pt x="118" y="132"/>
                      </a:lnTo>
                      <a:lnTo>
                        <a:pt x="127" y="148"/>
                      </a:lnTo>
                      <a:lnTo>
                        <a:pt x="212" y="153"/>
                      </a:lnTo>
                      <a:lnTo>
                        <a:pt x="210" y="153"/>
                      </a:lnTo>
                      <a:lnTo>
                        <a:pt x="218" y="149"/>
                      </a:lnTo>
                      <a:lnTo>
                        <a:pt x="225" y="142"/>
                      </a:lnTo>
                      <a:lnTo>
                        <a:pt x="234" y="120"/>
                      </a:lnTo>
                      <a:lnTo>
                        <a:pt x="237" y="109"/>
                      </a:lnTo>
                      <a:lnTo>
                        <a:pt x="237" y="89"/>
                      </a:lnTo>
                      <a:lnTo>
                        <a:pt x="233" y="83"/>
                      </a:lnTo>
                      <a:lnTo>
                        <a:pt x="225" y="74"/>
                      </a:lnTo>
                      <a:lnTo>
                        <a:pt x="220" y="64"/>
                      </a:lnTo>
                      <a:lnTo>
                        <a:pt x="213" y="41"/>
                      </a:lnTo>
                      <a:lnTo>
                        <a:pt x="213" y="23"/>
                      </a:lnTo>
                      <a:lnTo>
                        <a:pt x="217" y="15"/>
                      </a:lnTo>
                      <a:lnTo>
                        <a:pt x="221" y="8"/>
                      </a:lnTo>
                      <a:lnTo>
                        <a:pt x="226" y="3"/>
                      </a:lnTo>
                      <a:lnTo>
                        <a:pt x="231" y="0"/>
                      </a:lnTo>
                      <a:lnTo>
                        <a:pt x="245" y="2"/>
                      </a:lnTo>
                      <a:lnTo>
                        <a:pt x="255" y="8"/>
                      </a:lnTo>
                      <a:lnTo>
                        <a:pt x="258" y="13"/>
                      </a:lnTo>
                      <a:lnTo>
                        <a:pt x="260" y="20"/>
                      </a:lnTo>
                      <a:lnTo>
                        <a:pt x="250" y="15"/>
                      </a:lnTo>
                      <a:lnTo>
                        <a:pt x="242" y="16"/>
                      </a:lnTo>
                      <a:lnTo>
                        <a:pt x="235" y="21"/>
                      </a:lnTo>
                      <a:lnTo>
                        <a:pt x="231" y="31"/>
                      </a:lnTo>
                      <a:lnTo>
                        <a:pt x="234" y="40"/>
                      </a:lnTo>
                      <a:lnTo>
                        <a:pt x="243" y="48"/>
                      </a:lnTo>
                      <a:lnTo>
                        <a:pt x="249" y="50"/>
                      </a:lnTo>
                      <a:lnTo>
                        <a:pt x="256" y="52"/>
                      </a:lnTo>
                      <a:lnTo>
                        <a:pt x="264" y="50"/>
                      </a:lnTo>
                      <a:lnTo>
                        <a:pt x="272" y="45"/>
                      </a:lnTo>
                      <a:lnTo>
                        <a:pt x="290" y="29"/>
                      </a:lnTo>
                      <a:lnTo>
                        <a:pt x="309" y="15"/>
                      </a:lnTo>
                      <a:lnTo>
                        <a:pt x="334" y="6"/>
                      </a:lnTo>
                      <a:lnTo>
                        <a:pt x="350" y="3"/>
                      </a:lnTo>
                      <a:lnTo>
                        <a:pt x="366" y="2"/>
                      </a:lnTo>
                      <a:lnTo>
                        <a:pt x="390" y="4"/>
                      </a:lnTo>
                      <a:lnTo>
                        <a:pt x="412" y="11"/>
                      </a:lnTo>
                      <a:lnTo>
                        <a:pt x="429" y="21"/>
                      </a:lnTo>
                      <a:lnTo>
                        <a:pt x="445" y="37"/>
                      </a:lnTo>
                      <a:lnTo>
                        <a:pt x="455" y="50"/>
                      </a:lnTo>
                      <a:lnTo>
                        <a:pt x="465" y="62"/>
                      </a:lnTo>
                      <a:lnTo>
                        <a:pt x="476" y="68"/>
                      </a:lnTo>
                      <a:lnTo>
                        <a:pt x="482" y="68"/>
                      </a:lnTo>
                      <a:lnTo>
                        <a:pt x="489" y="66"/>
                      </a:lnTo>
                      <a:lnTo>
                        <a:pt x="494" y="64"/>
                      </a:lnTo>
                      <a:lnTo>
                        <a:pt x="497" y="57"/>
                      </a:lnTo>
                      <a:lnTo>
                        <a:pt x="499" y="47"/>
                      </a:lnTo>
                      <a:lnTo>
                        <a:pt x="498" y="36"/>
                      </a:lnTo>
                      <a:lnTo>
                        <a:pt x="493" y="29"/>
                      </a:lnTo>
                      <a:lnTo>
                        <a:pt x="494" y="37"/>
                      </a:lnTo>
                      <a:lnTo>
                        <a:pt x="492" y="44"/>
                      </a:lnTo>
                      <a:lnTo>
                        <a:pt x="488" y="48"/>
                      </a:lnTo>
                      <a:lnTo>
                        <a:pt x="481" y="50"/>
                      </a:lnTo>
                      <a:lnTo>
                        <a:pt x="468" y="48"/>
                      </a:lnTo>
                      <a:lnTo>
                        <a:pt x="462" y="45"/>
                      </a:lnTo>
                      <a:lnTo>
                        <a:pt x="459" y="40"/>
                      </a:lnTo>
                      <a:lnTo>
                        <a:pt x="457" y="32"/>
                      </a:lnTo>
                      <a:lnTo>
                        <a:pt x="460" y="24"/>
                      </a:lnTo>
                      <a:lnTo>
                        <a:pt x="465" y="19"/>
                      </a:lnTo>
                      <a:lnTo>
                        <a:pt x="472" y="13"/>
                      </a:lnTo>
                      <a:lnTo>
                        <a:pt x="482" y="11"/>
                      </a:lnTo>
                      <a:lnTo>
                        <a:pt x="497" y="12"/>
                      </a:lnTo>
                      <a:lnTo>
                        <a:pt x="511" y="17"/>
                      </a:lnTo>
                      <a:lnTo>
                        <a:pt x="525" y="29"/>
                      </a:lnTo>
                      <a:lnTo>
                        <a:pt x="527" y="27"/>
                      </a:lnTo>
                      <a:lnTo>
                        <a:pt x="532" y="25"/>
                      </a:lnTo>
                      <a:lnTo>
                        <a:pt x="548" y="21"/>
                      </a:lnTo>
                      <a:lnTo>
                        <a:pt x="572" y="19"/>
                      </a:lnTo>
                      <a:lnTo>
                        <a:pt x="599" y="17"/>
                      </a:lnTo>
                      <a:lnTo>
                        <a:pt x="628" y="17"/>
                      </a:lnTo>
                      <a:lnTo>
                        <a:pt x="657" y="21"/>
                      </a:lnTo>
                      <a:lnTo>
                        <a:pt x="683" y="29"/>
                      </a:lnTo>
                      <a:lnTo>
                        <a:pt x="704" y="41"/>
                      </a:lnTo>
                      <a:lnTo>
                        <a:pt x="713" y="48"/>
                      </a:lnTo>
                      <a:lnTo>
                        <a:pt x="721" y="56"/>
                      </a:lnTo>
                      <a:lnTo>
                        <a:pt x="737" y="69"/>
                      </a:lnTo>
                      <a:lnTo>
                        <a:pt x="750" y="81"/>
                      </a:lnTo>
                      <a:lnTo>
                        <a:pt x="764" y="89"/>
                      </a:lnTo>
                      <a:lnTo>
                        <a:pt x="774" y="95"/>
                      </a:lnTo>
                      <a:lnTo>
                        <a:pt x="785" y="98"/>
                      </a:lnTo>
                      <a:lnTo>
                        <a:pt x="794" y="97"/>
                      </a:lnTo>
                      <a:lnTo>
                        <a:pt x="803" y="90"/>
                      </a:lnTo>
                      <a:lnTo>
                        <a:pt x="811" y="77"/>
                      </a:lnTo>
                      <a:lnTo>
                        <a:pt x="812" y="65"/>
                      </a:lnTo>
                      <a:lnTo>
                        <a:pt x="808" y="54"/>
                      </a:lnTo>
                      <a:lnTo>
                        <a:pt x="803" y="48"/>
                      </a:lnTo>
                      <a:lnTo>
                        <a:pt x="797" y="45"/>
                      </a:lnTo>
                      <a:lnTo>
                        <a:pt x="790" y="45"/>
                      </a:lnTo>
                      <a:lnTo>
                        <a:pt x="783" y="47"/>
                      </a:lnTo>
                      <a:lnTo>
                        <a:pt x="778" y="50"/>
                      </a:lnTo>
                      <a:lnTo>
                        <a:pt x="774" y="56"/>
                      </a:lnTo>
                      <a:lnTo>
                        <a:pt x="774" y="64"/>
                      </a:lnTo>
                      <a:lnTo>
                        <a:pt x="777" y="70"/>
                      </a:lnTo>
                      <a:lnTo>
                        <a:pt x="785" y="78"/>
                      </a:lnTo>
                      <a:lnTo>
                        <a:pt x="774" y="76"/>
                      </a:lnTo>
                      <a:lnTo>
                        <a:pt x="766" y="68"/>
                      </a:lnTo>
                      <a:lnTo>
                        <a:pt x="762" y="54"/>
                      </a:lnTo>
                      <a:lnTo>
                        <a:pt x="762" y="48"/>
                      </a:lnTo>
                      <a:lnTo>
                        <a:pt x="765" y="40"/>
                      </a:lnTo>
                      <a:lnTo>
                        <a:pt x="770" y="31"/>
                      </a:lnTo>
                      <a:lnTo>
                        <a:pt x="777" y="24"/>
                      </a:lnTo>
                      <a:lnTo>
                        <a:pt x="785" y="19"/>
                      </a:lnTo>
                      <a:lnTo>
                        <a:pt x="794" y="16"/>
                      </a:lnTo>
                      <a:lnTo>
                        <a:pt x="803" y="16"/>
                      </a:lnTo>
                      <a:lnTo>
                        <a:pt x="811" y="19"/>
                      </a:lnTo>
                      <a:lnTo>
                        <a:pt x="822" y="23"/>
                      </a:lnTo>
                      <a:lnTo>
                        <a:pt x="828" y="29"/>
                      </a:lnTo>
                      <a:lnTo>
                        <a:pt x="839" y="19"/>
                      </a:lnTo>
                      <a:lnTo>
                        <a:pt x="852" y="10"/>
                      </a:lnTo>
                      <a:lnTo>
                        <a:pt x="867" y="8"/>
                      </a:lnTo>
                      <a:lnTo>
                        <a:pt x="876" y="10"/>
                      </a:lnTo>
                      <a:lnTo>
                        <a:pt x="884" y="13"/>
                      </a:lnTo>
                      <a:lnTo>
                        <a:pt x="864" y="24"/>
                      </a:lnTo>
                      <a:lnTo>
                        <a:pt x="848" y="39"/>
                      </a:lnTo>
                      <a:lnTo>
                        <a:pt x="835" y="56"/>
                      </a:lnTo>
                      <a:lnTo>
                        <a:pt x="824" y="77"/>
                      </a:lnTo>
                      <a:lnTo>
                        <a:pt x="815" y="98"/>
                      </a:lnTo>
                      <a:lnTo>
                        <a:pt x="810" y="122"/>
                      </a:lnTo>
                      <a:lnTo>
                        <a:pt x="807" y="146"/>
                      </a:lnTo>
                      <a:lnTo>
                        <a:pt x="806" y="171"/>
                      </a:lnTo>
                      <a:lnTo>
                        <a:pt x="779" y="171"/>
                      </a:lnTo>
                      <a:lnTo>
                        <a:pt x="777" y="157"/>
                      </a:lnTo>
                      <a:lnTo>
                        <a:pt x="771" y="143"/>
                      </a:lnTo>
                      <a:lnTo>
                        <a:pt x="761" y="127"/>
                      </a:lnTo>
                      <a:lnTo>
                        <a:pt x="748" y="111"/>
                      </a:lnTo>
                      <a:close/>
                    </a:path>
                  </a:pathLst>
                </a:custGeom>
                <a:solidFill>
                  <a:srgbClr val="B2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3" name="Unknown Shape"/>
                <p:cNvSpPr>
                  <a:spLocks/>
                </p:cNvSpPr>
                <p:nvPr/>
              </p:nvSpPr>
              <p:spPr bwMode="auto">
                <a:xfrm rot="4320882">
                  <a:off x="7834" y="14297"/>
                  <a:ext cx="91" cy="92"/>
                </a:xfrm>
                <a:custGeom>
                  <a:avLst/>
                  <a:gdLst>
                    <a:gd name="T0" fmla="*/ 41 w 82"/>
                    <a:gd name="T1" fmla="*/ 66 h 83"/>
                    <a:gd name="T2" fmla="*/ 34 w 82"/>
                    <a:gd name="T3" fmla="*/ 66 h 83"/>
                    <a:gd name="T4" fmla="*/ 33 w 82"/>
                    <a:gd name="T5" fmla="*/ 62 h 83"/>
                    <a:gd name="T6" fmla="*/ 36 w 82"/>
                    <a:gd name="T7" fmla="*/ 57 h 83"/>
                    <a:gd name="T8" fmla="*/ 38 w 82"/>
                    <a:gd name="T9" fmla="*/ 57 h 83"/>
                    <a:gd name="T10" fmla="*/ 41 w 82"/>
                    <a:gd name="T11" fmla="*/ 56 h 83"/>
                    <a:gd name="T12" fmla="*/ 46 w 82"/>
                    <a:gd name="T13" fmla="*/ 54 h 83"/>
                    <a:gd name="T14" fmla="*/ 50 w 82"/>
                    <a:gd name="T15" fmla="*/ 53 h 83"/>
                    <a:gd name="T16" fmla="*/ 51 w 82"/>
                    <a:gd name="T17" fmla="*/ 49 h 83"/>
                    <a:gd name="T18" fmla="*/ 51 w 82"/>
                    <a:gd name="T19" fmla="*/ 43 h 83"/>
                    <a:gd name="T20" fmla="*/ 47 w 82"/>
                    <a:gd name="T21" fmla="*/ 36 h 83"/>
                    <a:gd name="T22" fmla="*/ 43 w 82"/>
                    <a:gd name="T23" fmla="*/ 35 h 83"/>
                    <a:gd name="T24" fmla="*/ 41 w 82"/>
                    <a:gd name="T25" fmla="*/ 35 h 83"/>
                    <a:gd name="T26" fmla="*/ 36 w 82"/>
                    <a:gd name="T27" fmla="*/ 36 h 83"/>
                    <a:gd name="T28" fmla="*/ 33 w 82"/>
                    <a:gd name="T29" fmla="*/ 36 h 83"/>
                    <a:gd name="T30" fmla="*/ 32 w 82"/>
                    <a:gd name="T31" fmla="*/ 39 h 83"/>
                    <a:gd name="T32" fmla="*/ 30 w 82"/>
                    <a:gd name="T33" fmla="*/ 43 h 83"/>
                    <a:gd name="T34" fmla="*/ 30 w 82"/>
                    <a:gd name="T35" fmla="*/ 49 h 83"/>
                    <a:gd name="T36" fmla="*/ 25 w 82"/>
                    <a:gd name="T37" fmla="*/ 56 h 83"/>
                    <a:gd name="T38" fmla="*/ 21 w 82"/>
                    <a:gd name="T39" fmla="*/ 57 h 83"/>
                    <a:gd name="T40" fmla="*/ 17 w 82"/>
                    <a:gd name="T41" fmla="*/ 54 h 83"/>
                    <a:gd name="T42" fmla="*/ 16 w 82"/>
                    <a:gd name="T43" fmla="*/ 49 h 83"/>
                    <a:gd name="T44" fmla="*/ 14 w 82"/>
                    <a:gd name="T45" fmla="*/ 43 h 83"/>
                    <a:gd name="T46" fmla="*/ 16 w 82"/>
                    <a:gd name="T47" fmla="*/ 32 h 83"/>
                    <a:gd name="T48" fmla="*/ 21 w 82"/>
                    <a:gd name="T49" fmla="*/ 23 h 83"/>
                    <a:gd name="T50" fmla="*/ 30 w 82"/>
                    <a:gd name="T51" fmla="*/ 17 h 83"/>
                    <a:gd name="T52" fmla="*/ 41 w 82"/>
                    <a:gd name="T53" fmla="*/ 15 h 83"/>
                    <a:gd name="T54" fmla="*/ 50 w 82"/>
                    <a:gd name="T55" fmla="*/ 16 h 83"/>
                    <a:gd name="T56" fmla="*/ 59 w 82"/>
                    <a:gd name="T57" fmla="*/ 21 h 83"/>
                    <a:gd name="T58" fmla="*/ 65 w 82"/>
                    <a:gd name="T59" fmla="*/ 31 h 83"/>
                    <a:gd name="T60" fmla="*/ 67 w 82"/>
                    <a:gd name="T61" fmla="*/ 41 h 83"/>
                    <a:gd name="T62" fmla="*/ 66 w 82"/>
                    <a:gd name="T63" fmla="*/ 52 h 83"/>
                    <a:gd name="T64" fmla="*/ 59 w 82"/>
                    <a:gd name="T65" fmla="*/ 60 h 83"/>
                    <a:gd name="T66" fmla="*/ 51 w 82"/>
                    <a:gd name="T67" fmla="*/ 65 h 83"/>
                    <a:gd name="T68" fmla="*/ 41 w 82"/>
                    <a:gd name="T69" fmla="*/ 66 h 83"/>
                    <a:gd name="T70" fmla="*/ 43 w 82"/>
                    <a:gd name="T71" fmla="*/ 68 h 83"/>
                    <a:gd name="T72" fmla="*/ 43 w 82"/>
                    <a:gd name="T73" fmla="*/ 83 h 83"/>
                    <a:gd name="T74" fmla="*/ 43 w 82"/>
                    <a:gd name="T75" fmla="*/ 81 h 83"/>
                    <a:gd name="T76" fmla="*/ 58 w 82"/>
                    <a:gd name="T77" fmla="*/ 78 h 83"/>
                    <a:gd name="T78" fmla="*/ 70 w 82"/>
                    <a:gd name="T79" fmla="*/ 69 h 83"/>
                    <a:gd name="T80" fmla="*/ 79 w 82"/>
                    <a:gd name="T81" fmla="*/ 56 h 83"/>
                    <a:gd name="T82" fmla="*/ 82 w 82"/>
                    <a:gd name="T83" fmla="*/ 41 h 83"/>
                    <a:gd name="T84" fmla="*/ 78 w 82"/>
                    <a:gd name="T85" fmla="*/ 25 h 83"/>
                    <a:gd name="T86" fmla="*/ 69 w 82"/>
                    <a:gd name="T87" fmla="*/ 12 h 83"/>
                    <a:gd name="T88" fmla="*/ 57 w 82"/>
                    <a:gd name="T89" fmla="*/ 3 h 83"/>
                    <a:gd name="T90" fmla="*/ 41 w 82"/>
                    <a:gd name="T91" fmla="*/ 0 h 83"/>
                    <a:gd name="T92" fmla="*/ 24 w 82"/>
                    <a:gd name="T93" fmla="*/ 3 h 83"/>
                    <a:gd name="T94" fmla="*/ 12 w 82"/>
                    <a:gd name="T95" fmla="*/ 12 h 83"/>
                    <a:gd name="T96" fmla="*/ 3 w 82"/>
                    <a:gd name="T97" fmla="*/ 25 h 83"/>
                    <a:gd name="T98" fmla="*/ 0 w 82"/>
                    <a:gd name="T99" fmla="*/ 43 h 83"/>
                    <a:gd name="T100" fmla="*/ 3 w 82"/>
                    <a:gd name="T101" fmla="*/ 58 h 83"/>
                    <a:gd name="T102" fmla="*/ 12 w 82"/>
                    <a:gd name="T103" fmla="*/ 70 h 83"/>
                    <a:gd name="T104" fmla="*/ 25 w 82"/>
                    <a:gd name="T105" fmla="*/ 80 h 83"/>
                    <a:gd name="T106" fmla="*/ 34 w 82"/>
                    <a:gd name="T107" fmla="*/ 81 h 83"/>
                    <a:gd name="T108" fmla="*/ 43 w 82"/>
                    <a:gd name="T109" fmla="*/ 81 h 83"/>
                    <a:gd name="T110" fmla="*/ 43 w 82"/>
                    <a:gd name="T111" fmla="*/ 83 h 83"/>
                    <a:gd name="T112" fmla="*/ 43 w 82"/>
                    <a:gd name="T113" fmla="*/ 68 h 83"/>
                    <a:gd name="T114" fmla="*/ 41 w 82"/>
                    <a:gd name="T115" fmla="*/ 66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82" h="83">
                      <a:moveTo>
                        <a:pt x="41" y="66"/>
                      </a:moveTo>
                      <a:lnTo>
                        <a:pt x="34" y="66"/>
                      </a:lnTo>
                      <a:lnTo>
                        <a:pt x="33" y="62"/>
                      </a:lnTo>
                      <a:lnTo>
                        <a:pt x="36" y="57"/>
                      </a:lnTo>
                      <a:lnTo>
                        <a:pt x="38" y="57"/>
                      </a:lnTo>
                      <a:lnTo>
                        <a:pt x="41" y="56"/>
                      </a:lnTo>
                      <a:lnTo>
                        <a:pt x="46" y="54"/>
                      </a:lnTo>
                      <a:lnTo>
                        <a:pt x="50" y="53"/>
                      </a:lnTo>
                      <a:lnTo>
                        <a:pt x="51" y="49"/>
                      </a:lnTo>
                      <a:lnTo>
                        <a:pt x="51" y="43"/>
                      </a:lnTo>
                      <a:lnTo>
                        <a:pt x="47" y="36"/>
                      </a:lnTo>
                      <a:lnTo>
                        <a:pt x="43" y="35"/>
                      </a:lnTo>
                      <a:lnTo>
                        <a:pt x="41" y="35"/>
                      </a:lnTo>
                      <a:lnTo>
                        <a:pt x="36" y="36"/>
                      </a:lnTo>
                      <a:lnTo>
                        <a:pt x="33" y="36"/>
                      </a:lnTo>
                      <a:lnTo>
                        <a:pt x="32" y="39"/>
                      </a:lnTo>
                      <a:lnTo>
                        <a:pt x="30" y="43"/>
                      </a:lnTo>
                      <a:lnTo>
                        <a:pt x="30" y="49"/>
                      </a:lnTo>
                      <a:lnTo>
                        <a:pt x="25" y="56"/>
                      </a:lnTo>
                      <a:lnTo>
                        <a:pt x="21" y="57"/>
                      </a:lnTo>
                      <a:lnTo>
                        <a:pt x="17" y="54"/>
                      </a:lnTo>
                      <a:lnTo>
                        <a:pt x="16" y="49"/>
                      </a:lnTo>
                      <a:lnTo>
                        <a:pt x="14" y="43"/>
                      </a:lnTo>
                      <a:lnTo>
                        <a:pt x="16" y="32"/>
                      </a:lnTo>
                      <a:lnTo>
                        <a:pt x="21" y="23"/>
                      </a:lnTo>
                      <a:lnTo>
                        <a:pt x="30" y="17"/>
                      </a:lnTo>
                      <a:lnTo>
                        <a:pt x="41" y="15"/>
                      </a:lnTo>
                      <a:lnTo>
                        <a:pt x="50" y="16"/>
                      </a:lnTo>
                      <a:lnTo>
                        <a:pt x="59" y="21"/>
                      </a:lnTo>
                      <a:lnTo>
                        <a:pt x="65" y="31"/>
                      </a:lnTo>
                      <a:lnTo>
                        <a:pt x="67" y="41"/>
                      </a:lnTo>
                      <a:lnTo>
                        <a:pt x="66" y="52"/>
                      </a:lnTo>
                      <a:lnTo>
                        <a:pt x="59" y="60"/>
                      </a:lnTo>
                      <a:lnTo>
                        <a:pt x="51" y="65"/>
                      </a:lnTo>
                      <a:lnTo>
                        <a:pt x="41" y="66"/>
                      </a:lnTo>
                      <a:lnTo>
                        <a:pt x="43" y="68"/>
                      </a:lnTo>
                      <a:lnTo>
                        <a:pt x="43" y="83"/>
                      </a:lnTo>
                      <a:lnTo>
                        <a:pt x="43" y="81"/>
                      </a:lnTo>
                      <a:lnTo>
                        <a:pt x="58" y="78"/>
                      </a:lnTo>
                      <a:lnTo>
                        <a:pt x="70" y="69"/>
                      </a:lnTo>
                      <a:lnTo>
                        <a:pt x="79" y="56"/>
                      </a:lnTo>
                      <a:lnTo>
                        <a:pt x="82" y="41"/>
                      </a:lnTo>
                      <a:lnTo>
                        <a:pt x="78" y="25"/>
                      </a:lnTo>
                      <a:lnTo>
                        <a:pt x="69" y="12"/>
                      </a:lnTo>
                      <a:lnTo>
                        <a:pt x="57" y="3"/>
                      </a:lnTo>
                      <a:lnTo>
                        <a:pt x="41" y="0"/>
                      </a:lnTo>
                      <a:lnTo>
                        <a:pt x="24" y="3"/>
                      </a:lnTo>
                      <a:lnTo>
                        <a:pt x="12" y="12"/>
                      </a:lnTo>
                      <a:lnTo>
                        <a:pt x="3" y="25"/>
                      </a:lnTo>
                      <a:lnTo>
                        <a:pt x="0" y="43"/>
                      </a:lnTo>
                      <a:lnTo>
                        <a:pt x="3" y="58"/>
                      </a:lnTo>
                      <a:lnTo>
                        <a:pt x="12" y="70"/>
                      </a:lnTo>
                      <a:lnTo>
                        <a:pt x="25" y="80"/>
                      </a:lnTo>
                      <a:lnTo>
                        <a:pt x="34" y="81"/>
                      </a:lnTo>
                      <a:lnTo>
                        <a:pt x="43" y="81"/>
                      </a:lnTo>
                      <a:lnTo>
                        <a:pt x="43" y="83"/>
                      </a:lnTo>
                      <a:lnTo>
                        <a:pt x="43" y="68"/>
                      </a:lnTo>
                      <a:lnTo>
                        <a:pt x="41" y="66"/>
                      </a:lnTo>
                      <a:close/>
                    </a:path>
                  </a:pathLst>
                </a:custGeom>
                <a:solidFill>
                  <a:srgbClr val="B265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4" name="Unknown Shape"/>
                <p:cNvSpPr>
                  <a:spLocks/>
                </p:cNvSpPr>
                <p:nvPr/>
              </p:nvSpPr>
              <p:spPr bwMode="auto">
                <a:xfrm rot="4297152">
                  <a:off x="8806" y="13361"/>
                  <a:ext cx="91" cy="89"/>
                </a:xfrm>
                <a:custGeom>
                  <a:avLst/>
                  <a:gdLst>
                    <a:gd name="T0" fmla="*/ 41 w 82"/>
                    <a:gd name="T1" fmla="*/ 14 h 80"/>
                    <a:gd name="T2" fmla="*/ 34 w 82"/>
                    <a:gd name="T3" fmla="*/ 14 h 80"/>
                    <a:gd name="T4" fmla="*/ 33 w 82"/>
                    <a:gd name="T5" fmla="*/ 18 h 80"/>
                    <a:gd name="T6" fmla="*/ 36 w 82"/>
                    <a:gd name="T7" fmla="*/ 23 h 80"/>
                    <a:gd name="T8" fmla="*/ 41 w 82"/>
                    <a:gd name="T9" fmla="*/ 25 h 80"/>
                    <a:gd name="T10" fmla="*/ 46 w 82"/>
                    <a:gd name="T11" fmla="*/ 26 h 80"/>
                    <a:gd name="T12" fmla="*/ 50 w 82"/>
                    <a:gd name="T13" fmla="*/ 27 h 80"/>
                    <a:gd name="T14" fmla="*/ 51 w 82"/>
                    <a:gd name="T15" fmla="*/ 31 h 80"/>
                    <a:gd name="T16" fmla="*/ 51 w 82"/>
                    <a:gd name="T17" fmla="*/ 38 h 80"/>
                    <a:gd name="T18" fmla="*/ 47 w 82"/>
                    <a:gd name="T19" fmla="*/ 44 h 80"/>
                    <a:gd name="T20" fmla="*/ 43 w 82"/>
                    <a:gd name="T21" fmla="*/ 46 h 80"/>
                    <a:gd name="T22" fmla="*/ 41 w 82"/>
                    <a:gd name="T23" fmla="*/ 46 h 80"/>
                    <a:gd name="T24" fmla="*/ 36 w 82"/>
                    <a:gd name="T25" fmla="*/ 44 h 80"/>
                    <a:gd name="T26" fmla="*/ 33 w 82"/>
                    <a:gd name="T27" fmla="*/ 43 h 80"/>
                    <a:gd name="T28" fmla="*/ 32 w 82"/>
                    <a:gd name="T29" fmla="*/ 42 h 80"/>
                    <a:gd name="T30" fmla="*/ 30 w 82"/>
                    <a:gd name="T31" fmla="*/ 38 h 80"/>
                    <a:gd name="T32" fmla="*/ 30 w 82"/>
                    <a:gd name="T33" fmla="*/ 31 h 80"/>
                    <a:gd name="T34" fmla="*/ 25 w 82"/>
                    <a:gd name="T35" fmla="*/ 25 h 80"/>
                    <a:gd name="T36" fmla="*/ 21 w 82"/>
                    <a:gd name="T37" fmla="*/ 23 h 80"/>
                    <a:gd name="T38" fmla="*/ 17 w 82"/>
                    <a:gd name="T39" fmla="*/ 26 h 80"/>
                    <a:gd name="T40" fmla="*/ 16 w 82"/>
                    <a:gd name="T41" fmla="*/ 31 h 80"/>
                    <a:gd name="T42" fmla="*/ 14 w 82"/>
                    <a:gd name="T43" fmla="*/ 39 h 80"/>
                    <a:gd name="T44" fmla="*/ 16 w 82"/>
                    <a:gd name="T45" fmla="*/ 48 h 80"/>
                    <a:gd name="T46" fmla="*/ 21 w 82"/>
                    <a:gd name="T47" fmla="*/ 58 h 80"/>
                    <a:gd name="T48" fmla="*/ 30 w 82"/>
                    <a:gd name="T49" fmla="*/ 63 h 80"/>
                    <a:gd name="T50" fmla="*/ 41 w 82"/>
                    <a:gd name="T51" fmla="*/ 66 h 80"/>
                    <a:gd name="T52" fmla="*/ 50 w 82"/>
                    <a:gd name="T53" fmla="*/ 64 h 80"/>
                    <a:gd name="T54" fmla="*/ 59 w 82"/>
                    <a:gd name="T55" fmla="*/ 58 h 80"/>
                    <a:gd name="T56" fmla="*/ 65 w 82"/>
                    <a:gd name="T57" fmla="*/ 50 h 80"/>
                    <a:gd name="T58" fmla="*/ 67 w 82"/>
                    <a:gd name="T59" fmla="*/ 39 h 80"/>
                    <a:gd name="T60" fmla="*/ 66 w 82"/>
                    <a:gd name="T61" fmla="*/ 29 h 80"/>
                    <a:gd name="T62" fmla="*/ 59 w 82"/>
                    <a:gd name="T63" fmla="*/ 21 h 80"/>
                    <a:gd name="T64" fmla="*/ 51 w 82"/>
                    <a:gd name="T65" fmla="*/ 15 h 80"/>
                    <a:gd name="T66" fmla="*/ 41 w 82"/>
                    <a:gd name="T67" fmla="*/ 14 h 80"/>
                    <a:gd name="T68" fmla="*/ 43 w 82"/>
                    <a:gd name="T69" fmla="*/ 14 h 80"/>
                    <a:gd name="T70" fmla="*/ 43 w 82"/>
                    <a:gd name="T71" fmla="*/ 0 h 80"/>
                    <a:gd name="T72" fmla="*/ 58 w 82"/>
                    <a:gd name="T73" fmla="*/ 2 h 80"/>
                    <a:gd name="T74" fmla="*/ 70 w 82"/>
                    <a:gd name="T75" fmla="*/ 11 h 80"/>
                    <a:gd name="T76" fmla="*/ 79 w 82"/>
                    <a:gd name="T77" fmla="*/ 25 h 80"/>
                    <a:gd name="T78" fmla="*/ 82 w 82"/>
                    <a:gd name="T79" fmla="*/ 39 h 80"/>
                    <a:gd name="T80" fmla="*/ 78 w 82"/>
                    <a:gd name="T81" fmla="*/ 55 h 80"/>
                    <a:gd name="T82" fmla="*/ 69 w 82"/>
                    <a:gd name="T83" fmla="*/ 68 h 80"/>
                    <a:gd name="T84" fmla="*/ 57 w 82"/>
                    <a:gd name="T85" fmla="*/ 77 h 80"/>
                    <a:gd name="T86" fmla="*/ 41 w 82"/>
                    <a:gd name="T87" fmla="*/ 80 h 80"/>
                    <a:gd name="T88" fmla="*/ 24 w 82"/>
                    <a:gd name="T89" fmla="*/ 77 h 80"/>
                    <a:gd name="T90" fmla="*/ 12 w 82"/>
                    <a:gd name="T91" fmla="*/ 68 h 80"/>
                    <a:gd name="T92" fmla="*/ 3 w 82"/>
                    <a:gd name="T93" fmla="*/ 55 h 80"/>
                    <a:gd name="T94" fmla="*/ 0 w 82"/>
                    <a:gd name="T95" fmla="*/ 38 h 80"/>
                    <a:gd name="T96" fmla="*/ 3 w 82"/>
                    <a:gd name="T97" fmla="*/ 22 h 80"/>
                    <a:gd name="T98" fmla="*/ 12 w 82"/>
                    <a:gd name="T99" fmla="*/ 10 h 80"/>
                    <a:gd name="T100" fmla="*/ 25 w 82"/>
                    <a:gd name="T101" fmla="*/ 1 h 80"/>
                    <a:gd name="T102" fmla="*/ 34 w 82"/>
                    <a:gd name="T103" fmla="*/ 0 h 80"/>
                    <a:gd name="T104" fmla="*/ 43 w 82"/>
                    <a:gd name="T105" fmla="*/ 0 h 80"/>
                    <a:gd name="T106" fmla="*/ 43 w 82"/>
                    <a:gd name="T107" fmla="*/ 14 h 80"/>
                    <a:gd name="T108" fmla="*/ 41 w 82"/>
                    <a:gd name="T109" fmla="*/ 14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82" h="80">
                      <a:moveTo>
                        <a:pt x="41" y="14"/>
                      </a:moveTo>
                      <a:lnTo>
                        <a:pt x="34" y="14"/>
                      </a:lnTo>
                      <a:lnTo>
                        <a:pt x="33" y="18"/>
                      </a:lnTo>
                      <a:lnTo>
                        <a:pt x="36" y="23"/>
                      </a:lnTo>
                      <a:lnTo>
                        <a:pt x="41" y="25"/>
                      </a:lnTo>
                      <a:lnTo>
                        <a:pt x="46" y="26"/>
                      </a:lnTo>
                      <a:lnTo>
                        <a:pt x="50" y="27"/>
                      </a:lnTo>
                      <a:lnTo>
                        <a:pt x="51" y="31"/>
                      </a:lnTo>
                      <a:lnTo>
                        <a:pt x="51" y="38"/>
                      </a:lnTo>
                      <a:lnTo>
                        <a:pt x="47" y="44"/>
                      </a:lnTo>
                      <a:lnTo>
                        <a:pt x="43" y="46"/>
                      </a:lnTo>
                      <a:lnTo>
                        <a:pt x="41" y="46"/>
                      </a:lnTo>
                      <a:lnTo>
                        <a:pt x="36" y="44"/>
                      </a:lnTo>
                      <a:lnTo>
                        <a:pt x="33" y="43"/>
                      </a:lnTo>
                      <a:lnTo>
                        <a:pt x="32" y="42"/>
                      </a:lnTo>
                      <a:lnTo>
                        <a:pt x="30" y="38"/>
                      </a:lnTo>
                      <a:lnTo>
                        <a:pt x="30" y="31"/>
                      </a:lnTo>
                      <a:lnTo>
                        <a:pt x="25" y="25"/>
                      </a:lnTo>
                      <a:lnTo>
                        <a:pt x="21" y="23"/>
                      </a:lnTo>
                      <a:lnTo>
                        <a:pt x="17" y="26"/>
                      </a:lnTo>
                      <a:lnTo>
                        <a:pt x="16" y="31"/>
                      </a:lnTo>
                      <a:lnTo>
                        <a:pt x="14" y="39"/>
                      </a:lnTo>
                      <a:lnTo>
                        <a:pt x="16" y="48"/>
                      </a:lnTo>
                      <a:lnTo>
                        <a:pt x="21" y="58"/>
                      </a:lnTo>
                      <a:lnTo>
                        <a:pt x="30" y="63"/>
                      </a:lnTo>
                      <a:lnTo>
                        <a:pt x="41" y="66"/>
                      </a:lnTo>
                      <a:lnTo>
                        <a:pt x="50" y="64"/>
                      </a:lnTo>
                      <a:lnTo>
                        <a:pt x="59" y="58"/>
                      </a:lnTo>
                      <a:lnTo>
                        <a:pt x="65" y="50"/>
                      </a:lnTo>
                      <a:lnTo>
                        <a:pt x="67" y="39"/>
                      </a:lnTo>
                      <a:lnTo>
                        <a:pt x="66" y="29"/>
                      </a:lnTo>
                      <a:lnTo>
                        <a:pt x="59" y="21"/>
                      </a:lnTo>
                      <a:lnTo>
                        <a:pt x="51" y="15"/>
                      </a:lnTo>
                      <a:lnTo>
                        <a:pt x="41" y="14"/>
                      </a:lnTo>
                      <a:lnTo>
                        <a:pt x="43" y="14"/>
                      </a:lnTo>
                      <a:lnTo>
                        <a:pt x="43" y="0"/>
                      </a:lnTo>
                      <a:lnTo>
                        <a:pt x="58" y="2"/>
                      </a:lnTo>
                      <a:lnTo>
                        <a:pt x="70" y="11"/>
                      </a:lnTo>
                      <a:lnTo>
                        <a:pt x="79" y="25"/>
                      </a:lnTo>
                      <a:lnTo>
                        <a:pt x="82" y="39"/>
                      </a:lnTo>
                      <a:lnTo>
                        <a:pt x="78" y="55"/>
                      </a:lnTo>
                      <a:lnTo>
                        <a:pt x="69" y="68"/>
                      </a:lnTo>
                      <a:lnTo>
                        <a:pt x="57" y="77"/>
                      </a:lnTo>
                      <a:lnTo>
                        <a:pt x="41" y="80"/>
                      </a:lnTo>
                      <a:lnTo>
                        <a:pt x="24" y="77"/>
                      </a:lnTo>
                      <a:lnTo>
                        <a:pt x="12" y="68"/>
                      </a:lnTo>
                      <a:lnTo>
                        <a:pt x="3" y="55"/>
                      </a:lnTo>
                      <a:lnTo>
                        <a:pt x="0" y="38"/>
                      </a:lnTo>
                      <a:lnTo>
                        <a:pt x="3" y="22"/>
                      </a:lnTo>
                      <a:lnTo>
                        <a:pt x="12" y="10"/>
                      </a:lnTo>
                      <a:lnTo>
                        <a:pt x="25" y="1"/>
                      </a:lnTo>
                      <a:lnTo>
                        <a:pt x="34" y="0"/>
                      </a:lnTo>
                      <a:lnTo>
                        <a:pt x="43" y="0"/>
                      </a:lnTo>
                      <a:lnTo>
                        <a:pt x="43" y="14"/>
                      </a:lnTo>
                      <a:lnTo>
                        <a:pt x="41" y="14"/>
                      </a:lnTo>
                      <a:close/>
                    </a:path>
                  </a:pathLst>
                </a:custGeom>
                <a:solidFill>
                  <a:srgbClr val="B265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pic>
              <p:nvPicPr>
                <p:cNvPr id="105" name="Picture 9" descr="bo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lum bright="6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00" y="12954"/>
                  <a:ext cx="1820" cy="18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6" name="Unknown Shape"/>
                <p:cNvSpPr>
                  <a:spLocks/>
                </p:cNvSpPr>
                <p:nvPr/>
              </p:nvSpPr>
              <p:spPr bwMode="auto">
                <a:xfrm>
                  <a:off x="8385" y="14718"/>
                  <a:ext cx="986" cy="189"/>
                </a:xfrm>
                <a:custGeom>
                  <a:avLst/>
                  <a:gdLst>
                    <a:gd name="T0" fmla="*/ 662 w 884"/>
                    <a:gd name="T1" fmla="*/ 49 h 171"/>
                    <a:gd name="T2" fmla="*/ 539 w 884"/>
                    <a:gd name="T3" fmla="*/ 60 h 171"/>
                    <a:gd name="T4" fmla="*/ 473 w 884"/>
                    <a:gd name="T5" fmla="*/ 123 h 171"/>
                    <a:gd name="T6" fmla="*/ 399 w 884"/>
                    <a:gd name="T7" fmla="*/ 167 h 171"/>
                    <a:gd name="T8" fmla="*/ 345 w 884"/>
                    <a:gd name="T9" fmla="*/ 138 h 171"/>
                    <a:gd name="T10" fmla="*/ 297 w 884"/>
                    <a:gd name="T11" fmla="*/ 114 h 171"/>
                    <a:gd name="T12" fmla="*/ 304 w 884"/>
                    <a:gd name="T13" fmla="*/ 143 h 171"/>
                    <a:gd name="T14" fmla="*/ 272 w 884"/>
                    <a:gd name="T15" fmla="*/ 143 h 171"/>
                    <a:gd name="T16" fmla="*/ 300 w 884"/>
                    <a:gd name="T17" fmla="*/ 68 h 171"/>
                    <a:gd name="T18" fmla="*/ 398 w 884"/>
                    <a:gd name="T19" fmla="*/ 32 h 171"/>
                    <a:gd name="T20" fmla="*/ 440 w 884"/>
                    <a:gd name="T21" fmla="*/ 78 h 171"/>
                    <a:gd name="T22" fmla="*/ 423 w 884"/>
                    <a:gd name="T23" fmla="*/ 127 h 171"/>
                    <a:gd name="T24" fmla="*/ 370 w 884"/>
                    <a:gd name="T25" fmla="*/ 123 h 171"/>
                    <a:gd name="T26" fmla="*/ 396 w 884"/>
                    <a:gd name="T27" fmla="*/ 102 h 171"/>
                    <a:gd name="T28" fmla="*/ 416 w 884"/>
                    <a:gd name="T29" fmla="*/ 113 h 171"/>
                    <a:gd name="T30" fmla="*/ 419 w 884"/>
                    <a:gd name="T31" fmla="*/ 64 h 171"/>
                    <a:gd name="T32" fmla="*/ 356 w 884"/>
                    <a:gd name="T33" fmla="*/ 73 h 171"/>
                    <a:gd name="T34" fmla="*/ 366 w 884"/>
                    <a:gd name="T35" fmla="*/ 144 h 171"/>
                    <a:gd name="T36" fmla="*/ 420 w 884"/>
                    <a:gd name="T37" fmla="*/ 151 h 171"/>
                    <a:gd name="T38" fmla="*/ 452 w 884"/>
                    <a:gd name="T39" fmla="*/ 69 h 171"/>
                    <a:gd name="T40" fmla="*/ 377 w 884"/>
                    <a:gd name="T41" fmla="*/ 17 h 171"/>
                    <a:gd name="T42" fmla="*/ 290 w 884"/>
                    <a:gd name="T43" fmla="*/ 50 h 171"/>
                    <a:gd name="T44" fmla="*/ 242 w 884"/>
                    <a:gd name="T45" fmla="*/ 131 h 171"/>
                    <a:gd name="T46" fmla="*/ 218 w 884"/>
                    <a:gd name="T47" fmla="*/ 160 h 171"/>
                    <a:gd name="T48" fmla="*/ 91 w 884"/>
                    <a:gd name="T49" fmla="*/ 149 h 171"/>
                    <a:gd name="T50" fmla="*/ 32 w 884"/>
                    <a:gd name="T51" fmla="*/ 149 h 171"/>
                    <a:gd name="T52" fmla="*/ 3 w 884"/>
                    <a:gd name="T53" fmla="*/ 151 h 171"/>
                    <a:gd name="T54" fmla="*/ 44 w 884"/>
                    <a:gd name="T55" fmla="*/ 110 h 171"/>
                    <a:gd name="T56" fmla="*/ 105 w 884"/>
                    <a:gd name="T57" fmla="*/ 120 h 171"/>
                    <a:gd name="T58" fmla="*/ 218 w 884"/>
                    <a:gd name="T59" fmla="*/ 149 h 171"/>
                    <a:gd name="T60" fmla="*/ 233 w 884"/>
                    <a:gd name="T61" fmla="*/ 83 h 171"/>
                    <a:gd name="T62" fmla="*/ 217 w 884"/>
                    <a:gd name="T63" fmla="*/ 15 h 171"/>
                    <a:gd name="T64" fmla="*/ 255 w 884"/>
                    <a:gd name="T65" fmla="*/ 8 h 171"/>
                    <a:gd name="T66" fmla="*/ 235 w 884"/>
                    <a:gd name="T67" fmla="*/ 21 h 171"/>
                    <a:gd name="T68" fmla="*/ 256 w 884"/>
                    <a:gd name="T69" fmla="*/ 52 h 171"/>
                    <a:gd name="T70" fmla="*/ 334 w 884"/>
                    <a:gd name="T71" fmla="*/ 6 h 171"/>
                    <a:gd name="T72" fmla="*/ 429 w 884"/>
                    <a:gd name="T73" fmla="*/ 21 h 171"/>
                    <a:gd name="T74" fmla="*/ 482 w 884"/>
                    <a:gd name="T75" fmla="*/ 68 h 171"/>
                    <a:gd name="T76" fmla="*/ 498 w 884"/>
                    <a:gd name="T77" fmla="*/ 36 h 171"/>
                    <a:gd name="T78" fmla="*/ 481 w 884"/>
                    <a:gd name="T79" fmla="*/ 50 h 171"/>
                    <a:gd name="T80" fmla="*/ 460 w 884"/>
                    <a:gd name="T81" fmla="*/ 24 h 171"/>
                    <a:gd name="T82" fmla="*/ 511 w 884"/>
                    <a:gd name="T83" fmla="*/ 17 h 171"/>
                    <a:gd name="T84" fmla="*/ 572 w 884"/>
                    <a:gd name="T85" fmla="*/ 19 h 171"/>
                    <a:gd name="T86" fmla="*/ 704 w 884"/>
                    <a:gd name="T87" fmla="*/ 41 h 171"/>
                    <a:gd name="T88" fmla="*/ 764 w 884"/>
                    <a:gd name="T89" fmla="*/ 89 h 171"/>
                    <a:gd name="T90" fmla="*/ 811 w 884"/>
                    <a:gd name="T91" fmla="*/ 77 h 171"/>
                    <a:gd name="T92" fmla="*/ 790 w 884"/>
                    <a:gd name="T93" fmla="*/ 45 h 171"/>
                    <a:gd name="T94" fmla="*/ 777 w 884"/>
                    <a:gd name="T95" fmla="*/ 70 h 171"/>
                    <a:gd name="T96" fmla="*/ 762 w 884"/>
                    <a:gd name="T97" fmla="*/ 48 h 171"/>
                    <a:gd name="T98" fmla="*/ 794 w 884"/>
                    <a:gd name="T99" fmla="*/ 16 h 171"/>
                    <a:gd name="T100" fmla="*/ 839 w 884"/>
                    <a:gd name="T101" fmla="*/ 19 h 171"/>
                    <a:gd name="T102" fmla="*/ 864 w 884"/>
                    <a:gd name="T103" fmla="*/ 24 h 171"/>
                    <a:gd name="T104" fmla="*/ 810 w 884"/>
                    <a:gd name="T105" fmla="*/ 122 h 171"/>
                    <a:gd name="T106" fmla="*/ 771 w 884"/>
                    <a:gd name="T107" fmla="*/ 143 h 1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84" h="171">
                      <a:moveTo>
                        <a:pt x="748" y="111"/>
                      </a:moveTo>
                      <a:lnTo>
                        <a:pt x="727" y="89"/>
                      </a:lnTo>
                      <a:lnTo>
                        <a:pt x="702" y="70"/>
                      </a:lnTo>
                      <a:lnTo>
                        <a:pt x="682" y="60"/>
                      </a:lnTo>
                      <a:lnTo>
                        <a:pt x="662" y="49"/>
                      </a:lnTo>
                      <a:lnTo>
                        <a:pt x="641" y="44"/>
                      </a:lnTo>
                      <a:lnTo>
                        <a:pt x="617" y="41"/>
                      </a:lnTo>
                      <a:lnTo>
                        <a:pt x="587" y="43"/>
                      </a:lnTo>
                      <a:lnTo>
                        <a:pt x="562" y="49"/>
                      </a:lnTo>
                      <a:lnTo>
                        <a:pt x="539" y="60"/>
                      </a:lnTo>
                      <a:lnTo>
                        <a:pt x="521" y="73"/>
                      </a:lnTo>
                      <a:lnTo>
                        <a:pt x="505" y="86"/>
                      </a:lnTo>
                      <a:lnTo>
                        <a:pt x="493" y="101"/>
                      </a:lnTo>
                      <a:lnTo>
                        <a:pt x="482" y="113"/>
                      </a:lnTo>
                      <a:lnTo>
                        <a:pt x="473" y="123"/>
                      </a:lnTo>
                      <a:lnTo>
                        <a:pt x="461" y="134"/>
                      </a:lnTo>
                      <a:lnTo>
                        <a:pt x="448" y="144"/>
                      </a:lnTo>
                      <a:lnTo>
                        <a:pt x="432" y="155"/>
                      </a:lnTo>
                      <a:lnTo>
                        <a:pt x="416" y="163"/>
                      </a:lnTo>
                      <a:lnTo>
                        <a:pt x="399" y="167"/>
                      </a:lnTo>
                      <a:lnTo>
                        <a:pt x="382" y="165"/>
                      </a:lnTo>
                      <a:lnTo>
                        <a:pt x="373" y="161"/>
                      </a:lnTo>
                      <a:lnTo>
                        <a:pt x="363" y="156"/>
                      </a:lnTo>
                      <a:lnTo>
                        <a:pt x="354" y="148"/>
                      </a:lnTo>
                      <a:lnTo>
                        <a:pt x="345" y="138"/>
                      </a:lnTo>
                      <a:lnTo>
                        <a:pt x="333" y="123"/>
                      </a:lnTo>
                      <a:lnTo>
                        <a:pt x="320" y="113"/>
                      </a:lnTo>
                      <a:lnTo>
                        <a:pt x="312" y="110"/>
                      </a:lnTo>
                      <a:lnTo>
                        <a:pt x="305" y="110"/>
                      </a:lnTo>
                      <a:lnTo>
                        <a:pt x="297" y="114"/>
                      </a:lnTo>
                      <a:lnTo>
                        <a:pt x="290" y="122"/>
                      </a:lnTo>
                      <a:lnTo>
                        <a:pt x="296" y="123"/>
                      </a:lnTo>
                      <a:lnTo>
                        <a:pt x="300" y="126"/>
                      </a:lnTo>
                      <a:lnTo>
                        <a:pt x="304" y="134"/>
                      </a:lnTo>
                      <a:lnTo>
                        <a:pt x="304" y="143"/>
                      </a:lnTo>
                      <a:lnTo>
                        <a:pt x="300" y="151"/>
                      </a:lnTo>
                      <a:lnTo>
                        <a:pt x="293" y="155"/>
                      </a:lnTo>
                      <a:lnTo>
                        <a:pt x="283" y="155"/>
                      </a:lnTo>
                      <a:lnTo>
                        <a:pt x="275" y="148"/>
                      </a:lnTo>
                      <a:lnTo>
                        <a:pt x="272" y="143"/>
                      </a:lnTo>
                      <a:lnTo>
                        <a:pt x="271" y="136"/>
                      </a:lnTo>
                      <a:lnTo>
                        <a:pt x="272" y="120"/>
                      </a:lnTo>
                      <a:lnTo>
                        <a:pt x="278" y="102"/>
                      </a:lnTo>
                      <a:lnTo>
                        <a:pt x="287" y="85"/>
                      </a:lnTo>
                      <a:lnTo>
                        <a:pt x="300" y="68"/>
                      </a:lnTo>
                      <a:lnTo>
                        <a:pt x="316" y="50"/>
                      </a:lnTo>
                      <a:lnTo>
                        <a:pt x="336" y="39"/>
                      </a:lnTo>
                      <a:lnTo>
                        <a:pt x="358" y="32"/>
                      </a:lnTo>
                      <a:lnTo>
                        <a:pt x="383" y="29"/>
                      </a:lnTo>
                      <a:lnTo>
                        <a:pt x="398" y="32"/>
                      </a:lnTo>
                      <a:lnTo>
                        <a:pt x="410" y="36"/>
                      </a:lnTo>
                      <a:lnTo>
                        <a:pt x="422" y="44"/>
                      </a:lnTo>
                      <a:lnTo>
                        <a:pt x="429" y="53"/>
                      </a:lnTo>
                      <a:lnTo>
                        <a:pt x="436" y="66"/>
                      </a:lnTo>
                      <a:lnTo>
                        <a:pt x="440" y="78"/>
                      </a:lnTo>
                      <a:lnTo>
                        <a:pt x="441" y="90"/>
                      </a:lnTo>
                      <a:lnTo>
                        <a:pt x="440" y="102"/>
                      </a:lnTo>
                      <a:lnTo>
                        <a:pt x="436" y="113"/>
                      </a:lnTo>
                      <a:lnTo>
                        <a:pt x="429" y="120"/>
                      </a:lnTo>
                      <a:lnTo>
                        <a:pt x="423" y="127"/>
                      </a:lnTo>
                      <a:lnTo>
                        <a:pt x="416" y="132"/>
                      </a:lnTo>
                      <a:lnTo>
                        <a:pt x="402" y="136"/>
                      </a:lnTo>
                      <a:lnTo>
                        <a:pt x="387" y="136"/>
                      </a:lnTo>
                      <a:lnTo>
                        <a:pt x="377" y="131"/>
                      </a:lnTo>
                      <a:lnTo>
                        <a:pt x="370" y="123"/>
                      </a:lnTo>
                      <a:lnTo>
                        <a:pt x="370" y="114"/>
                      </a:lnTo>
                      <a:lnTo>
                        <a:pt x="374" y="106"/>
                      </a:lnTo>
                      <a:lnTo>
                        <a:pt x="382" y="101"/>
                      </a:lnTo>
                      <a:lnTo>
                        <a:pt x="391" y="101"/>
                      </a:lnTo>
                      <a:lnTo>
                        <a:pt x="396" y="102"/>
                      </a:lnTo>
                      <a:lnTo>
                        <a:pt x="400" y="106"/>
                      </a:lnTo>
                      <a:lnTo>
                        <a:pt x="403" y="111"/>
                      </a:lnTo>
                      <a:lnTo>
                        <a:pt x="404" y="119"/>
                      </a:lnTo>
                      <a:lnTo>
                        <a:pt x="411" y="116"/>
                      </a:lnTo>
                      <a:lnTo>
                        <a:pt x="416" y="113"/>
                      </a:lnTo>
                      <a:lnTo>
                        <a:pt x="424" y="99"/>
                      </a:lnTo>
                      <a:lnTo>
                        <a:pt x="426" y="91"/>
                      </a:lnTo>
                      <a:lnTo>
                        <a:pt x="426" y="82"/>
                      </a:lnTo>
                      <a:lnTo>
                        <a:pt x="423" y="73"/>
                      </a:lnTo>
                      <a:lnTo>
                        <a:pt x="419" y="64"/>
                      </a:lnTo>
                      <a:lnTo>
                        <a:pt x="408" y="54"/>
                      </a:lnTo>
                      <a:lnTo>
                        <a:pt x="394" y="50"/>
                      </a:lnTo>
                      <a:lnTo>
                        <a:pt x="378" y="53"/>
                      </a:lnTo>
                      <a:lnTo>
                        <a:pt x="363" y="62"/>
                      </a:lnTo>
                      <a:lnTo>
                        <a:pt x="356" y="73"/>
                      </a:lnTo>
                      <a:lnTo>
                        <a:pt x="350" y="87"/>
                      </a:lnTo>
                      <a:lnTo>
                        <a:pt x="349" y="102"/>
                      </a:lnTo>
                      <a:lnTo>
                        <a:pt x="350" y="118"/>
                      </a:lnTo>
                      <a:lnTo>
                        <a:pt x="356" y="132"/>
                      </a:lnTo>
                      <a:lnTo>
                        <a:pt x="366" y="144"/>
                      </a:lnTo>
                      <a:lnTo>
                        <a:pt x="381" y="152"/>
                      </a:lnTo>
                      <a:lnTo>
                        <a:pt x="390" y="153"/>
                      </a:lnTo>
                      <a:lnTo>
                        <a:pt x="400" y="155"/>
                      </a:lnTo>
                      <a:lnTo>
                        <a:pt x="411" y="153"/>
                      </a:lnTo>
                      <a:lnTo>
                        <a:pt x="420" y="151"/>
                      </a:lnTo>
                      <a:lnTo>
                        <a:pt x="436" y="140"/>
                      </a:lnTo>
                      <a:lnTo>
                        <a:pt x="448" y="126"/>
                      </a:lnTo>
                      <a:lnTo>
                        <a:pt x="453" y="107"/>
                      </a:lnTo>
                      <a:lnTo>
                        <a:pt x="456" y="89"/>
                      </a:lnTo>
                      <a:lnTo>
                        <a:pt x="452" y="69"/>
                      </a:lnTo>
                      <a:lnTo>
                        <a:pt x="443" y="50"/>
                      </a:lnTo>
                      <a:lnTo>
                        <a:pt x="429" y="37"/>
                      </a:lnTo>
                      <a:lnTo>
                        <a:pt x="414" y="27"/>
                      </a:lnTo>
                      <a:lnTo>
                        <a:pt x="395" y="20"/>
                      </a:lnTo>
                      <a:lnTo>
                        <a:pt x="377" y="17"/>
                      </a:lnTo>
                      <a:lnTo>
                        <a:pt x="357" y="17"/>
                      </a:lnTo>
                      <a:lnTo>
                        <a:pt x="338" y="21"/>
                      </a:lnTo>
                      <a:lnTo>
                        <a:pt x="320" y="28"/>
                      </a:lnTo>
                      <a:lnTo>
                        <a:pt x="304" y="37"/>
                      </a:lnTo>
                      <a:lnTo>
                        <a:pt x="290" y="50"/>
                      </a:lnTo>
                      <a:lnTo>
                        <a:pt x="278" y="66"/>
                      </a:lnTo>
                      <a:lnTo>
                        <a:pt x="267" y="81"/>
                      </a:lnTo>
                      <a:lnTo>
                        <a:pt x="253" y="109"/>
                      </a:lnTo>
                      <a:lnTo>
                        <a:pt x="247" y="120"/>
                      </a:lnTo>
                      <a:lnTo>
                        <a:pt x="242" y="131"/>
                      </a:lnTo>
                      <a:lnTo>
                        <a:pt x="238" y="140"/>
                      </a:lnTo>
                      <a:lnTo>
                        <a:pt x="233" y="147"/>
                      </a:lnTo>
                      <a:lnTo>
                        <a:pt x="229" y="153"/>
                      </a:lnTo>
                      <a:lnTo>
                        <a:pt x="225" y="157"/>
                      </a:lnTo>
                      <a:lnTo>
                        <a:pt x="218" y="160"/>
                      </a:lnTo>
                      <a:lnTo>
                        <a:pt x="208" y="161"/>
                      </a:lnTo>
                      <a:lnTo>
                        <a:pt x="210" y="161"/>
                      </a:lnTo>
                      <a:lnTo>
                        <a:pt x="98" y="160"/>
                      </a:lnTo>
                      <a:lnTo>
                        <a:pt x="98" y="157"/>
                      </a:lnTo>
                      <a:lnTo>
                        <a:pt x="91" y="149"/>
                      </a:lnTo>
                      <a:lnTo>
                        <a:pt x="81" y="144"/>
                      </a:lnTo>
                      <a:lnTo>
                        <a:pt x="68" y="142"/>
                      </a:lnTo>
                      <a:lnTo>
                        <a:pt x="54" y="142"/>
                      </a:lnTo>
                      <a:lnTo>
                        <a:pt x="43" y="144"/>
                      </a:lnTo>
                      <a:lnTo>
                        <a:pt x="32" y="149"/>
                      </a:lnTo>
                      <a:lnTo>
                        <a:pt x="24" y="159"/>
                      </a:lnTo>
                      <a:lnTo>
                        <a:pt x="20" y="171"/>
                      </a:lnTo>
                      <a:lnTo>
                        <a:pt x="23" y="171"/>
                      </a:lnTo>
                      <a:lnTo>
                        <a:pt x="0" y="171"/>
                      </a:lnTo>
                      <a:lnTo>
                        <a:pt x="3" y="151"/>
                      </a:lnTo>
                      <a:lnTo>
                        <a:pt x="7" y="140"/>
                      </a:lnTo>
                      <a:lnTo>
                        <a:pt x="14" y="131"/>
                      </a:lnTo>
                      <a:lnTo>
                        <a:pt x="21" y="122"/>
                      </a:lnTo>
                      <a:lnTo>
                        <a:pt x="32" y="115"/>
                      </a:lnTo>
                      <a:lnTo>
                        <a:pt x="44" y="110"/>
                      </a:lnTo>
                      <a:lnTo>
                        <a:pt x="58" y="109"/>
                      </a:lnTo>
                      <a:lnTo>
                        <a:pt x="74" y="110"/>
                      </a:lnTo>
                      <a:lnTo>
                        <a:pt x="86" y="111"/>
                      </a:lnTo>
                      <a:lnTo>
                        <a:pt x="97" y="115"/>
                      </a:lnTo>
                      <a:lnTo>
                        <a:pt x="105" y="120"/>
                      </a:lnTo>
                      <a:lnTo>
                        <a:pt x="118" y="132"/>
                      </a:lnTo>
                      <a:lnTo>
                        <a:pt x="127" y="148"/>
                      </a:lnTo>
                      <a:lnTo>
                        <a:pt x="212" y="153"/>
                      </a:lnTo>
                      <a:lnTo>
                        <a:pt x="210" y="153"/>
                      </a:lnTo>
                      <a:lnTo>
                        <a:pt x="218" y="149"/>
                      </a:lnTo>
                      <a:lnTo>
                        <a:pt x="225" y="142"/>
                      </a:lnTo>
                      <a:lnTo>
                        <a:pt x="234" y="120"/>
                      </a:lnTo>
                      <a:lnTo>
                        <a:pt x="237" y="109"/>
                      </a:lnTo>
                      <a:lnTo>
                        <a:pt x="237" y="89"/>
                      </a:lnTo>
                      <a:lnTo>
                        <a:pt x="233" y="83"/>
                      </a:lnTo>
                      <a:lnTo>
                        <a:pt x="225" y="74"/>
                      </a:lnTo>
                      <a:lnTo>
                        <a:pt x="220" y="64"/>
                      </a:lnTo>
                      <a:lnTo>
                        <a:pt x="213" y="41"/>
                      </a:lnTo>
                      <a:lnTo>
                        <a:pt x="213" y="23"/>
                      </a:lnTo>
                      <a:lnTo>
                        <a:pt x="217" y="15"/>
                      </a:lnTo>
                      <a:lnTo>
                        <a:pt x="221" y="8"/>
                      </a:lnTo>
                      <a:lnTo>
                        <a:pt x="226" y="3"/>
                      </a:lnTo>
                      <a:lnTo>
                        <a:pt x="231" y="0"/>
                      </a:lnTo>
                      <a:lnTo>
                        <a:pt x="245" y="2"/>
                      </a:lnTo>
                      <a:lnTo>
                        <a:pt x="255" y="8"/>
                      </a:lnTo>
                      <a:lnTo>
                        <a:pt x="258" y="13"/>
                      </a:lnTo>
                      <a:lnTo>
                        <a:pt x="260" y="20"/>
                      </a:lnTo>
                      <a:lnTo>
                        <a:pt x="250" y="15"/>
                      </a:lnTo>
                      <a:lnTo>
                        <a:pt x="242" y="16"/>
                      </a:lnTo>
                      <a:lnTo>
                        <a:pt x="235" y="21"/>
                      </a:lnTo>
                      <a:lnTo>
                        <a:pt x="231" y="31"/>
                      </a:lnTo>
                      <a:lnTo>
                        <a:pt x="234" y="40"/>
                      </a:lnTo>
                      <a:lnTo>
                        <a:pt x="243" y="48"/>
                      </a:lnTo>
                      <a:lnTo>
                        <a:pt x="249" y="50"/>
                      </a:lnTo>
                      <a:lnTo>
                        <a:pt x="256" y="52"/>
                      </a:lnTo>
                      <a:lnTo>
                        <a:pt x="264" y="50"/>
                      </a:lnTo>
                      <a:lnTo>
                        <a:pt x="272" y="45"/>
                      </a:lnTo>
                      <a:lnTo>
                        <a:pt x="290" y="29"/>
                      </a:lnTo>
                      <a:lnTo>
                        <a:pt x="309" y="15"/>
                      </a:lnTo>
                      <a:lnTo>
                        <a:pt x="334" y="6"/>
                      </a:lnTo>
                      <a:lnTo>
                        <a:pt x="350" y="3"/>
                      </a:lnTo>
                      <a:lnTo>
                        <a:pt x="366" y="2"/>
                      </a:lnTo>
                      <a:lnTo>
                        <a:pt x="390" y="4"/>
                      </a:lnTo>
                      <a:lnTo>
                        <a:pt x="412" y="11"/>
                      </a:lnTo>
                      <a:lnTo>
                        <a:pt x="429" y="21"/>
                      </a:lnTo>
                      <a:lnTo>
                        <a:pt x="445" y="37"/>
                      </a:lnTo>
                      <a:lnTo>
                        <a:pt x="455" y="50"/>
                      </a:lnTo>
                      <a:lnTo>
                        <a:pt x="465" y="62"/>
                      </a:lnTo>
                      <a:lnTo>
                        <a:pt x="476" y="68"/>
                      </a:lnTo>
                      <a:lnTo>
                        <a:pt x="482" y="68"/>
                      </a:lnTo>
                      <a:lnTo>
                        <a:pt x="489" y="66"/>
                      </a:lnTo>
                      <a:lnTo>
                        <a:pt x="494" y="64"/>
                      </a:lnTo>
                      <a:lnTo>
                        <a:pt x="497" y="57"/>
                      </a:lnTo>
                      <a:lnTo>
                        <a:pt x="499" y="47"/>
                      </a:lnTo>
                      <a:lnTo>
                        <a:pt x="498" y="36"/>
                      </a:lnTo>
                      <a:lnTo>
                        <a:pt x="493" y="29"/>
                      </a:lnTo>
                      <a:lnTo>
                        <a:pt x="494" y="37"/>
                      </a:lnTo>
                      <a:lnTo>
                        <a:pt x="492" y="44"/>
                      </a:lnTo>
                      <a:lnTo>
                        <a:pt x="488" y="48"/>
                      </a:lnTo>
                      <a:lnTo>
                        <a:pt x="481" y="50"/>
                      </a:lnTo>
                      <a:lnTo>
                        <a:pt x="468" y="48"/>
                      </a:lnTo>
                      <a:lnTo>
                        <a:pt x="462" y="45"/>
                      </a:lnTo>
                      <a:lnTo>
                        <a:pt x="459" y="40"/>
                      </a:lnTo>
                      <a:lnTo>
                        <a:pt x="457" y="32"/>
                      </a:lnTo>
                      <a:lnTo>
                        <a:pt x="460" y="24"/>
                      </a:lnTo>
                      <a:lnTo>
                        <a:pt x="465" y="19"/>
                      </a:lnTo>
                      <a:lnTo>
                        <a:pt x="472" y="13"/>
                      </a:lnTo>
                      <a:lnTo>
                        <a:pt x="482" y="11"/>
                      </a:lnTo>
                      <a:lnTo>
                        <a:pt x="497" y="12"/>
                      </a:lnTo>
                      <a:lnTo>
                        <a:pt x="511" y="17"/>
                      </a:lnTo>
                      <a:lnTo>
                        <a:pt x="525" y="29"/>
                      </a:lnTo>
                      <a:lnTo>
                        <a:pt x="527" y="27"/>
                      </a:lnTo>
                      <a:lnTo>
                        <a:pt x="532" y="25"/>
                      </a:lnTo>
                      <a:lnTo>
                        <a:pt x="548" y="21"/>
                      </a:lnTo>
                      <a:lnTo>
                        <a:pt x="572" y="19"/>
                      </a:lnTo>
                      <a:lnTo>
                        <a:pt x="599" y="17"/>
                      </a:lnTo>
                      <a:lnTo>
                        <a:pt x="628" y="17"/>
                      </a:lnTo>
                      <a:lnTo>
                        <a:pt x="657" y="21"/>
                      </a:lnTo>
                      <a:lnTo>
                        <a:pt x="683" y="29"/>
                      </a:lnTo>
                      <a:lnTo>
                        <a:pt x="704" y="41"/>
                      </a:lnTo>
                      <a:lnTo>
                        <a:pt x="713" y="48"/>
                      </a:lnTo>
                      <a:lnTo>
                        <a:pt x="721" y="56"/>
                      </a:lnTo>
                      <a:lnTo>
                        <a:pt x="737" y="69"/>
                      </a:lnTo>
                      <a:lnTo>
                        <a:pt x="750" y="81"/>
                      </a:lnTo>
                      <a:lnTo>
                        <a:pt x="764" y="89"/>
                      </a:lnTo>
                      <a:lnTo>
                        <a:pt x="774" y="95"/>
                      </a:lnTo>
                      <a:lnTo>
                        <a:pt x="785" y="98"/>
                      </a:lnTo>
                      <a:lnTo>
                        <a:pt x="794" y="97"/>
                      </a:lnTo>
                      <a:lnTo>
                        <a:pt x="803" y="90"/>
                      </a:lnTo>
                      <a:lnTo>
                        <a:pt x="811" y="77"/>
                      </a:lnTo>
                      <a:lnTo>
                        <a:pt x="812" y="65"/>
                      </a:lnTo>
                      <a:lnTo>
                        <a:pt x="808" y="54"/>
                      </a:lnTo>
                      <a:lnTo>
                        <a:pt x="803" y="48"/>
                      </a:lnTo>
                      <a:lnTo>
                        <a:pt x="797" y="45"/>
                      </a:lnTo>
                      <a:lnTo>
                        <a:pt x="790" y="45"/>
                      </a:lnTo>
                      <a:lnTo>
                        <a:pt x="783" y="47"/>
                      </a:lnTo>
                      <a:lnTo>
                        <a:pt x="778" y="50"/>
                      </a:lnTo>
                      <a:lnTo>
                        <a:pt x="774" y="56"/>
                      </a:lnTo>
                      <a:lnTo>
                        <a:pt x="774" y="64"/>
                      </a:lnTo>
                      <a:lnTo>
                        <a:pt x="777" y="70"/>
                      </a:lnTo>
                      <a:lnTo>
                        <a:pt x="785" y="78"/>
                      </a:lnTo>
                      <a:lnTo>
                        <a:pt x="774" y="76"/>
                      </a:lnTo>
                      <a:lnTo>
                        <a:pt x="766" y="68"/>
                      </a:lnTo>
                      <a:lnTo>
                        <a:pt x="762" y="54"/>
                      </a:lnTo>
                      <a:lnTo>
                        <a:pt x="762" y="48"/>
                      </a:lnTo>
                      <a:lnTo>
                        <a:pt x="765" y="40"/>
                      </a:lnTo>
                      <a:lnTo>
                        <a:pt x="770" y="31"/>
                      </a:lnTo>
                      <a:lnTo>
                        <a:pt x="777" y="24"/>
                      </a:lnTo>
                      <a:lnTo>
                        <a:pt x="785" y="19"/>
                      </a:lnTo>
                      <a:lnTo>
                        <a:pt x="794" y="16"/>
                      </a:lnTo>
                      <a:lnTo>
                        <a:pt x="803" y="16"/>
                      </a:lnTo>
                      <a:lnTo>
                        <a:pt x="811" y="19"/>
                      </a:lnTo>
                      <a:lnTo>
                        <a:pt x="822" y="23"/>
                      </a:lnTo>
                      <a:lnTo>
                        <a:pt x="828" y="29"/>
                      </a:lnTo>
                      <a:lnTo>
                        <a:pt x="839" y="19"/>
                      </a:lnTo>
                      <a:lnTo>
                        <a:pt x="852" y="10"/>
                      </a:lnTo>
                      <a:lnTo>
                        <a:pt x="867" y="8"/>
                      </a:lnTo>
                      <a:lnTo>
                        <a:pt x="876" y="10"/>
                      </a:lnTo>
                      <a:lnTo>
                        <a:pt x="884" y="13"/>
                      </a:lnTo>
                      <a:lnTo>
                        <a:pt x="864" y="24"/>
                      </a:lnTo>
                      <a:lnTo>
                        <a:pt x="848" y="39"/>
                      </a:lnTo>
                      <a:lnTo>
                        <a:pt x="835" y="56"/>
                      </a:lnTo>
                      <a:lnTo>
                        <a:pt x="824" y="77"/>
                      </a:lnTo>
                      <a:lnTo>
                        <a:pt x="815" y="98"/>
                      </a:lnTo>
                      <a:lnTo>
                        <a:pt x="810" y="122"/>
                      </a:lnTo>
                      <a:lnTo>
                        <a:pt x="807" y="146"/>
                      </a:lnTo>
                      <a:lnTo>
                        <a:pt x="806" y="171"/>
                      </a:lnTo>
                      <a:lnTo>
                        <a:pt x="779" y="171"/>
                      </a:lnTo>
                      <a:lnTo>
                        <a:pt x="777" y="157"/>
                      </a:lnTo>
                      <a:lnTo>
                        <a:pt x="771" y="143"/>
                      </a:lnTo>
                      <a:lnTo>
                        <a:pt x="761" y="127"/>
                      </a:lnTo>
                      <a:lnTo>
                        <a:pt x="748" y="111"/>
                      </a:lnTo>
                      <a:close/>
                    </a:path>
                  </a:pathLst>
                </a:custGeom>
                <a:solidFill>
                  <a:srgbClr val="B2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07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555" cy="14994"/>
                  <a:chOff x="0" y="0"/>
                  <a:chExt cx="9555" cy="14994"/>
                </a:xfrm>
              </p:grpSpPr>
              <p:pic>
                <p:nvPicPr>
                  <p:cNvPr id="108" name="Picture 12" descr="bong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lum bright="6000"/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5" y="12978"/>
                    <a:ext cx="1807" cy="18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9" name="Unknown Shape"/>
                  <p:cNvSpPr>
                    <a:spLocks noEditPoints="1"/>
                  </p:cNvSpPr>
                  <p:nvPr/>
                </p:nvSpPr>
                <p:spPr bwMode="auto">
                  <a:xfrm>
                    <a:off x="965" y="14625"/>
                    <a:ext cx="7140" cy="369"/>
                  </a:xfrm>
                  <a:custGeom>
                    <a:avLst/>
                    <a:gdLst>
                      <a:gd name="T0" fmla="*/ 6060 w 6783"/>
                      <a:gd name="T1" fmla="*/ 51 h 334"/>
                      <a:gd name="T2" fmla="*/ 6164 w 6783"/>
                      <a:gd name="T3" fmla="*/ 115 h 334"/>
                      <a:gd name="T4" fmla="*/ 6076 w 6783"/>
                      <a:gd name="T5" fmla="*/ 165 h 334"/>
                      <a:gd name="T6" fmla="*/ 6099 w 6783"/>
                      <a:gd name="T7" fmla="*/ 192 h 334"/>
                      <a:gd name="T8" fmla="*/ 6200 w 6783"/>
                      <a:gd name="T9" fmla="*/ 177 h 334"/>
                      <a:gd name="T10" fmla="*/ 6163 w 6783"/>
                      <a:gd name="T11" fmla="*/ 23 h 334"/>
                      <a:gd name="T12" fmla="*/ 5946 w 6783"/>
                      <a:gd name="T13" fmla="*/ 34 h 334"/>
                      <a:gd name="T14" fmla="*/ 3272 w 6783"/>
                      <a:gd name="T15" fmla="*/ 149 h 334"/>
                      <a:gd name="T16" fmla="*/ 6068 w 6783"/>
                      <a:gd name="T17" fmla="*/ 130 h 334"/>
                      <a:gd name="T18" fmla="*/ 6332 w 6783"/>
                      <a:gd name="T19" fmla="*/ 84 h 334"/>
                      <a:gd name="T20" fmla="*/ 6290 w 6783"/>
                      <a:gd name="T21" fmla="*/ 133 h 334"/>
                      <a:gd name="T22" fmla="*/ 6407 w 6783"/>
                      <a:gd name="T23" fmla="*/ 181 h 334"/>
                      <a:gd name="T24" fmla="*/ 6600 w 6783"/>
                      <a:gd name="T25" fmla="*/ 202 h 334"/>
                      <a:gd name="T26" fmla="*/ 6674 w 6783"/>
                      <a:gd name="T27" fmla="*/ 150 h 334"/>
                      <a:gd name="T28" fmla="*/ 6672 w 6783"/>
                      <a:gd name="T29" fmla="*/ 249 h 334"/>
                      <a:gd name="T30" fmla="*/ 6647 w 6783"/>
                      <a:gd name="T31" fmla="*/ 181 h 334"/>
                      <a:gd name="T32" fmla="*/ 6682 w 6783"/>
                      <a:gd name="T33" fmla="*/ 177 h 334"/>
                      <a:gd name="T34" fmla="*/ 6617 w 6783"/>
                      <a:gd name="T35" fmla="*/ 190 h 334"/>
                      <a:gd name="T36" fmla="*/ 6684 w 6783"/>
                      <a:gd name="T37" fmla="*/ 272 h 334"/>
                      <a:gd name="T38" fmla="*/ 6783 w 6783"/>
                      <a:gd name="T39" fmla="*/ 156 h 334"/>
                      <a:gd name="T40" fmla="*/ 6752 w 6783"/>
                      <a:gd name="T41" fmla="*/ 173 h 334"/>
                      <a:gd name="T42" fmla="*/ 6727 w 6783"/>
                      <a:gd name="T43" fmla="*/ 179 h 334"/>
                      <a:gd name="T44" fmla="*/ 6626 w 6783"/>
                      <a:gd name="T45" fmla="*/ 136 h 334"/>
                      <a:gd name="T46" fmla="*/ 6604 w 6783"/>
                      <a:gd name="T47" fmla="*/ 136 h 334"/>
                      <a:gd name="T48" fmla="*/ 6530 w 6783"/>
                      <a:gd name="T49" fmla="*/ 63 h 334"/>
                      <a:gd name="T50" fmla="*/ 6526 w 6783"/>
                      <a:gd name="T51" fmla="*/ 141 h 334"/>
                      <a:gd name="T52" fmla="*/ 6523 w 6783"/>
                      <a:gd name="T53" fmla="*/ 117 h 334"/>
                      <a:gd name="T54" fmla="*/ 6583 w 6783"/>
                      <a:gd name="T55" fmla="*/ 96 h 334"/>
                      <a:gd name="T56" fmla="*/ 6395 w 6783"/>
                      <a:gd name="T57" fmla="*/ 138 h 334"/>
                      <a:gd name="T58" fmla="*/ 6431 w 6783"/>
                      <a:gd name="T59" fmla="*/ 79 h 334"/>
                      <a:gd name="T60" fmla="*/ 6254 w 6783"/>
                      <a:gd name="T61" fmla="*/ 43 h 334"/>
                      <a:gd name="T62" fmla="*/ 5812 w 6783"/>
                      <a:gd name="T63" fmla="*/ 153 h 334"/>
                      <a:gd name="T64" fmla="*/ 764 w 6783"/>
                      <a:gd name="T65" fmla="*/ 276 h 334"/>
                      <a:gd name="T66" fmla="*/ 623 w 6783"/>
                      <a:gd name="T67" fmla="*/ 229 h 334"/>
                      <a:gd name="T68" fmla="*/ 696 w 6783"/>
                      <a:gd name="T69" fmla="*/ 173 h 334"/>
                      <a:gd name="T70" fmla="*/ 691 w 6783"/>
                      <a:gd name="T71" fmla="*/ 142 h 334"/>
                      <a:gd name="T72" fmla="*/ 584 w 6783"/>
                      <a:gd name="T73" fmla="*/ 158 h 334"/>
                      <a:gd name="T74" fmla="*/ 634 w 6783"/>
                      <a:gd name="T75" fmla="*/ 319 h 334"/>
                      <a:gd name="T76" fmla="*/ 885 w 6783"/>
                      <a:gd name="T77" fmla="*/ 274 h 334"/>
                      <a:gd name="T78" fmla="*/ 1010 w 6783"/>
                      <a:gd name="T79" fmla="*/ 149 h 334"/>
                      <a:gd name="T80" fmla="*/ 635 w 6783"/>
                      <a:gd name="T81" fmla="*/ 222 h 334"/>
                      <a:gd name="T82" fmla="*/ 436 w 6783"/>
                      <a:gd name="T83" fmla="*/ 243 h 334"/>
                      <a:gd name="T84" fmla="*/ 502 w 6783"/>
                      <a:gd name="T85" fmla="*/ 174 h 334"/>
                      <a:gd name="T86" fmla="*/ 189 w 6783"/>
                      <a:gd name="T87" fmla="*/ 137 h 334"/>
                      <a:gd name="T88" fmla="*/ 129 w 6783"/>
                      <a:gd name="T89" fmla="*/ 187 h 334"/>
                      <a:gd name="T90" fmla="*/ 94 w 6783"/>
                      <a:gd name="T91" fmla="*/ 92 h 334"/>
                      <a:gd name="T92" fmla="*/ 150 w 6783"/>
                      <a:gd name="T93" fmla="*/ 144 h 334"/>
                      <a:gd name="T94" fmla="*/ 100 w 6783"/>
                      <a:gd name="T95" fmla="*/ 145 h 334"/>
                      <a:gd name="T96" fmla="*/ 157 w 6783"/>
                      <a:gd name="T97" fmla="*/ 154 h 334"/>
                      <a:gd name="T98" fmla="*/ 121 w 6783"/>
                      <a:gd name="T99" fmla="*/ 64 h 334"/>
                      <a:gd name="T100" fmla="*/ 0 w 6783"/>
                      <a:gd name="T101" fmla="*/ 170 h 334"/>
                      <a:gd name="T102" fmla="*/ 34 w 6783"/>
                      <a:gd name="T103" fmla="*/ 166 h 334"/>
                      <a:gd name="T104" fmla="*/ 53 w 6783"/>
                      <a:gd name="T105" fmla="*/ 148 h 334"/>
                      <a:gd name="T106" fmla="*/ 145 w 6783"/>
                      <a:gd name="T107" fmla="*/ 202 h 334"/>
                      <a:gd name="T108" fmla="*/ 183 w 6783"/>
                      <a:gd name="T109" fmla="*/ 187 h 334"/>
                      <a:gd name="T110" fmla="*/ 232 w 6783"/>
                      <a:gd name="T111" fmla="*/ 272 h 334"/>
                      <a:gd name="T112" fmla="*/ 265 w 6783"/>
                      <a:gd name="T113" fmla="*/ 196 h 334"/>
                      <a:gd name="T114" fmla="*/ 252 w 6783"/>
                      <a:gd name="T115" fmla="*/ 211 h 334"/>
                      <a:gd name="T116" fmla="*/ 209 w 6783"/>
                      <a:gd name="T117" fmla="*/ 244 h 334"/>
                      <a:gd name="T118" fmla="*/ 271 w 6783"/>
                      <a:gd name="T119" fmla="*/ 185 h 334"/>
                      <a:gd name="T120" fmla="*/ 382 w 6783"/>
                      <a:gd name="T121" fmla="*/ 202 h 334"/>
                      <a:gd name="T122" fmla="*/ 385 w 6783"/>
                      <a:gd name="T123" fmla="*/ 286 h 334"/>
                      <a:gd name="T124" fmla="*/ 665 w 6783"/>
                      <a:gd name="T125" fmla="*/ 257 h 3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6783" h="334">
                        <a:moveTo>
                          <a:pt x="5771" y="154"/>
                        </a:moveTo>
                        <a:lnTo>
                          <a:pt x="5808" y="141"/>
                        </a:lnTo>
                        <a:lnTo>
                          <a:pt x="5843" y="126"/>
                        </a:lnTo>
                        <a:lnTo>
                          <a:pt x="5876" y="112"/>
                        </a:lnTo>
                        <a:lnTo>
                          <a:pt x="5911" y="96"/>
                        </a:lnTo>
                        <a:lnTo>
                          <a:pt x="5945" y="82"/>
                        </a:lnTo>
                        <a:lnTo>
                          <a:pt x="5981" y="70"/>
                        </a:lnTo>
                        <a:lnTo>
                          <a:pt x="6019" y="59"/>
                        </a:lnTo>
                        <a:lnTo>
                          <a:pt x="6060" y="51"/>
                        </a:lnTo>
                        <a:lnTo>
                          <a:pt x="6076" y="50"/>
                        </a:lnTo>
                        <a:lnTo>
                          <a:pt x="6091" y="51"/>
                        </a:lnTo>
                        <a:lnTo>
                          <a:pt x="6106" y="54"/>
                        </a:lnTo>
                        <a:lnTo>
                          <a:pt x="6121" y="59"/>
                        </a:lnTo>
                        <a:lnTo>
                          <a:pt x="6135" y="67"/>
                        </a:lnTo>
                        <a:lnTo>
                          <a:pt x="6147" y="76"/>
                        </a:lnTo>
                        <a:lnTo>
                          <a:pt x="6155" y="88"/>
                        </a:lnTo>
                        <a:lnTo>
                          <a:pt x="6161" y="103"/>
                        </a:lnTo>
                        <a:lnTo>
                          <a:pt x="6164" y="115"/>
                        </a:lnTo>
                        <a:lnTo>
                          <a:pt x="6163" y="126"/>
                        </a:lnTo>
                        <a:lnTo>
                          <a:pt x="6159" y="136"/>
                        </a:lnTo>
                        <a:lnTo>
                          <a:pt x="6154" y="144"/>
                        </a:lnTo>
                        <a:lnTo>
                          <a:pt x="6146" y="150"/>
                        </a:lnTo>
                        <a:lnTo>
                          <a:pt x="6135" y="154"/>
                        </a:lnTo>
                        <a:lnTo>
                          <a:pt x="6122" y="157"/>
                        </a:lnTo>
                        <a:lnTo>
                          <a:pt x="6109" y="158"/>
                        </a:lnTo>
                        <a:lnTo>
                          <a:pt x="6086" y="161"/>
                        </a:lnTo>
                        <a:lnTo>
                          <a:pt x="6076" y="165"/>
                        </a:lnTo>
                        <a:lnTo>
                          <a:pt x="6068" y="170"/>
                        </a:lnTo>
                        <a:lnTo>
                          <a:pt x="6061" y="178"/>
                        </a:lnTo>
                        <a:lnTo>
                          <a:pt x="6058" y="189"/>
                        </a:lnTo>
                        <a:lnTo>
                          <a:pt x="6058" y="200"/>
                        </a:lnTo>
                        <a:lnTo>
                          <a:pt x="6064" y="215"/>
                        </a:lnTo>
                        <a:lnTo>
                          <a:pt x="6073" y="202"/>
                        </a:lnTo>
                        <a:lnTo>
                          <a:pt x="6082" y="194"/>
                        </a:lnTo>
                        <a:lnTo>
                          <a:pt x="6090" y="191"/>
                        </a:lnTo>
                        <a:lnTo>
                          <a:pt x="6099" y="192"/>
                        </a:lnTo>
                        <a:lnTo>
                          <a:pt x="6107" y="195"/>
                        </a:lnTo>
                        <a:lnTo>
                          <a:pt x="6117" y="199"/>
                        </a:lnTo>
                        <a:lnTo>
                          <a:pt x="6130" y="203"/>
                        </a:lnTo>
                        <a:lnTo>
                          <a:pt x="6142" y="204"/>
                        </a:lnTo>
                        <a:lnTo>
                          <a:pt x="6156" y="204"/>
                        </a:lnTo>
                        <a:lnTo>
                          <a:pt x="6169" y="202"/>
                        </a:lnTo>
                        <a:lnTo>
                          <a:pt x="6181" y="195"/>
                        </a:lnTo>
                        <a:lnTo>
                          <a:pt x="6192" y="187"/>
                        </a:lnTo>
                        <a:lnTo>
                          <a:pt x="6200" y="177"/>
                        </a:lnTo>
                        <a:lnTo>
                          <a:pt x="6206" y="165"/>
                        </a:lnTo>
                        <a:lnTo>
                          <a:pt x="6212" y="152"/>
                        </a:lnTo>
                        <a:lnTo>
                          <a:pt x="6216" y="137"/>
                        </a:lnTo>
                        <a:lnTo>
                          <a:pt x="6217" y="116"/>
                        </a:lnTo>
                        <a:lnTo>
                          <a:pt x="6213" y="91"/>
                        </a:lnTo>
                        <a:lnTo>
                          <a:pt x="6202" y="67"/>
                        </a:lnTo>
                        <a:lnTo>
                          <a:pt x="6187" y="43"/>
                        </a:lnTo>
                        <a:lnTo>
                          <a:pt x="6176" y="33"/>
                        </a:lnTo>
                        <a:lnTo>
                          <a:pt x="6163" y="23"/>
                        </a:lnTo>
                        <a:lnTo>
                          <a:pt x="6150" y="14"/>
                        </a:lnTo>
                        <a:lnTo>
                          <a:pt x="6132" y="8"/>
                        </a:lnTo>
                        <a:lnTo>
                          <a:pt x="6114" y="4"/>
                        </a:lnTo>
                        <a:lnTo>
                          <a:pt x="6093" y="1"/>
                        </a:lnTo>
                        <a:lnTo>
                          <a:pt x="6070" y="0"/>
                        </a:lnTo>
                        <a:lnTo>
                          <a:pt x="6047" y="2"/>
                        </a:lnTo>
                        <a:lnTo>
                          <a:pt x="6021" y="8"/>
                        </a:lnTo>
                        <a:lnTo>
                          <a:pt x="5996" y="14"/>
                        </a:lnTo>
                        <a:lnTo>
                          <a:pt x="5946" y="34"/>
                        </a:lnTo>
                        <a:lnTo>
                          <a:pt x="5896" y="59"/>
                        </a:lnTo>
                        <a:lnTo>
                          <a:pt x="5847" y="84"/>
                        </a:lnTo>
                        <a:lnTo>
                          <a:pt x="5802" y="111"/>
                        </a:lnTo>
                        <a:lnTo>
                          <a:pt x="5759" y="132"/>
                        </a:lnTo>
                        <a:lnTo>
                          <a:pt x="5736" y="140"/>
                        </a:lnTo>
                        <a:lnTo>
                          <a:pt x="5716" y="145"/>
                        </a:lnTo>
                        <a:lnTo>
                          <a:pt x="5698" y="149"/>
                        </a:lnTo>
                        <a:lnTo>
                          <a:pt x="3279" y="149"/>
                        </a:lnTo>
                        <a:lnTo>
                          <a:pt x="3272" y="149"/>
                        </a:lnTo>
                        <a:lnTo>
                          <a:pt x="3272" y="186"/>
                        </a:lnTo>
                        <a:lnTo>
                          <a:pt x="5773" y="186"/>
                        </a:lnTo>
                        <a:lnTo>
                          <a:pt x="5808" y="183"/>
                        </a:lnTo>
                        <a:lnTo>
                          <a:pt x="5839" y="181"/>
                        </a:lnTo>
                        <a:lnTo>
                          <a:pt x="5871" y="177"/>
                        </a:lnTo>
                        <a:lnTo>
                          <a:pt x="5928" y="167"/>
                        </a:lnTo>
                        <a:lnTo>
                          <a:pt x="5979" y="156"/>
                        </a:lnTo>
                        <a:lnTo>
                          <a:pt x="6025" y="144"/>
                        </a:lnTo>
                        <a:lnTo>
                          <a:pt x="6068" y="130"/>
                        </a:lnTo>
                        <a:lnTo>
                          <a:pt x="6109" y="120"/>
                        </a:lnTo>
                        <a:lnTo>
                          <a:pt x="6148" y="111"/>
                        </a:lnTo>
                        <a:lnTo>
                          <a:pt x="6188" y="104"/>
                        </a:lnTo>
                        <a:lnTo>
                          <a:pt x="6225" y="96"/>
                        </a:lnTo>
                        <a:lnTo>
                          <a:pt x="6242" y="92"/>
                        </a:lnTo>
                        <a:lnTo>
                          <a:pt x="6259" y="90"/>
                        </a:lnTo>
                        <a:lnTo>
                          <a:pt x="6288" y="86"/>
                        </a:lnTo>
                        <a:lnTo>
                          <a:pt x="6313" y="83"/>
                        </a:lnTo>
                        <a:lnTo>
                          <a:pt x="6332" y="84"/>
                        </a:lnTo>
                        <a:lnTo>
                          <a:pt x="6338" y="86"/>
                        </a:lnTo>
                        <a:lnTo>
                          <a:pt x="6344" y="87"/>
                        </a:lnTo>
                        <a:lnTo>
                          <a:pt x="6346" y="91"/>
                        </a:lnTo>
                        <a:lnTo>
                          <a:pt x="6346" y="95"/>
                        </a:lnTo>
                        <a:lnTo>
                          <a:pt x="6344" y="104"/>
                        </a:lnTo>
                        <a:lnTo>
                          <a:pt x="6336" y="111"/>
                        </a:lnTo>
                        <a:lnTo>
                          <a:pt x="6313" y="120"/>
                        </a:lnTo>
                        <a:lnTo>
                          <a:pt x="6300" y="125"/>
                        </a:lnTo>
                        <a:lnTo>
                          <a:pt x="6290" y="133"/>
                        </a:lnTo>
                        <a:lnTo>
                          <a:pt x="6282" y="142"/>
                        </a:lnTo>
                        <a:lnTo>
                          <a:pt x="6279" y="154"/>
                        </a:lnTo>
                        <a:lnTo>
                          <a:pt x="6280" y="161"/>
                        </a:lnTo>
                        <a:lnTo>
                          <a:pt x="6284" y="166"/>
                        </a:lnTo>
                        <a:lnTo>
                          <a:pt x="6291" y="170"/>
                        </a:lnTo>
                        <a:lnTo>
                          <a:pt x="6299" y="174"/>
                        </a:lnTo>
                        <a:lnTo>
                          <a:pt x="6323" y="178"/>
                        </a:lnTo>
                        <a:lnTo>
                          <a:pt x="6350" y="181"/>
                        </a:lnTo>
                        <a:lnTo>
                          <a:pt x="6407" y="181"/>
                        </a:lnTo>
                        <a:lnTo>
                          <a:pt x="6432" y="179"/>
                        </a:lnTo>
                        <a:lnTo>
                          <a:pt x="6517" y="179"/>
                        </a:lnTo>
                        <a:lnTo>
                          <a:pt x="6547" y="181"/>
                        </a:lnTo>
                        <a:lnTo>
                          <a:pt x="6567" y="181"/>
                        </a:lnTo>
                        <a:lnTo>
                          <a:pt x="6577" y="182"/>
                        </a:lnTo>
                        <a:lnTo>
                          <a:pt x="6587" y="187"/>
                        </a:lnTo>
                        <a:lnTo>
                          <a:pt x="6595" y="198"/>
                        </a:lnTo>
                        <a:lnTo>
                          <a:pt x="6600" y="215"/>
                        </a:lnTo>
                        <a:lnTo>
                          <a:pt x="6600" y="202"/>
                        </a:lnTo>
                        <a:lnTo>
                          <a:pt x="6603" y="189"/>
                        </a:lnTo>
                        <a:lnTo>
                          <a:pt x="6606" y="177"/>
                        </a:lnTo>
                        <a:lnTo>
                          <a:pt x="6612" y="166"/>
                        </a:lnTo>
                        <a:lnTo>
                          <a:pt x="6620" y="158"/>
                        </a:lnTo>
                        <a:lnTo>
                          <a:pt x="6629" y="150"/>
                        </a:lnTo>
                        <a:lnTo>
                          <a:pt x="6639" y="146"/>
                        </a:lnTo>
                        <a:lnTo>
                          <a:pt x="6651" y="145"/>
                        </a:lnTo>
                        <a:lnTo>
                          <a:pt x="6663" y="146"/>
                        </a:lnTo>
                        <a:lnTo>
                          <a:pt x="6674" y="150"/>
                        </a:lnTo>
                        <a:lnTo>
                          <a:pt x="6684" y="156"/>
                        </a:lnTo>
                        <a:lnTo>
                          <a:pt x="6692" y="162"/>
                        </a:lnTo>
                        <a:lnTo>
                          <a:pt x="6702" y="179"/>
                        </a:lnTo>
                        <a:lnTo>
                          <a:pt x="6706" y="199"/>
                        </a:lnTo>
                        <a:lnTo>
                          <a:pt x="6703" y="218"/>
                        </a:lnTo>
                        <a:lnTo>
                          <a:pt x="6695" y="235"/>
                        </a:lnTo>
                        <a:lnTo>
                          <a:pt x="6690" y="241"/>
                        </a:lnTo>
                        <a:lnTo>
                          <a:pt x="6680" y="247"/>
                        </a:lnTo>
                        <a:lnTo>
                          <a:pt x="6672" y="249"/>
                        </a:lnTo>
                        <a:lnTo>
                          <a:pt x="6662" y="251"/>
                        </a:lnTo>
                        <a:lnTo>
                          <a:pt x="6646" y="248"/>
                        </a:lnTo>
                        <a:lnTo>
                          <a:pt x="6636" y="240"/>
                        </a:lnTo>
                        <a:lnTo>
                          <a:pt x="6629" y="228"/>
                        </a:lnTo>
                        <a:lnTo>
                          <a:pt x="6626" y="215"/>
                        </a:lnTo>
                        <a:lnTo>
                          <a:pt x="6628" y="203"/>
                        </a:lnTo>
                        <a:lnTo>
                          <a:pt x="6632" y="191"/>
                        </a:lnTo>
                        <a:lnTo>
                          <a:pt x="6638" y="183"/>
                        </a:lnTo>
                        <a:lnTo>
                          <a:pt x="6647" y="181"/>
                        </a:lnTo>
                        <a:lnTo>
                          <a:pt x="6649" y="189"/>
                        </a:lnTo>
                        <a:lnTo>
                          <a:pt x="6653" y="194"/>
                        </a:lnTo>
                        <a:lnTo>
                          <a:pt x="6658" y="199"/>
                        </a:lnTo>
                        <a:lnTo>
                          <a:pt x="6663" y="200"/>
                        </a:lnTo>
                        <a:lnTo>
                          <a:pt x="6671" y="199"/>
                        </a:lnTo>
                        <a:lnTo>
                          <a:pt x="6676" y="195"/>
                        </a:lnTo>
                        <a:lnTo>
                          <a:pt x="6682" y="190"/>
                        </a:lnTo>
                        <a:lnTo>
                          <a:pt x="6684" y="183"/>
                        </a:lnTo>
                        <a:lnTo>
                          <a:pt x="6682" y="177"/>
                        </a:lnTo>
                        <a:lnTo>
                          <a:pt x="6678" y="170"/>
                        </a:lnTo>
                        <a:lnTo>
                          <a:pt x="6672" y="166"/>
                        </a:lnTo>
                        <a:lnTo>
                          <a:pt x="6666" y="165"/>
                        </a:lnTo>
                        <a:lnTo>
                          <a:pt x="6659" y="165"/>
                        </a:lnTo>
                        <a:lnTo>
                          <a:pt x="6651" y="166"/>
                        </a:lnTo>
                        <a:lnTo>
                          <a:pt x="6642" y="169"/>
                        </a:lnTo>
                        <a:lnTo>
                          <a:pt x="6633" y="173"/>
                        </a:lnTo>
                        <a:lnTo>
                          <a:pt x="6625" y="181"/>
                        </a:lnTo>
                        <a:lnTo>
                          <a:pt x="6617" y="190"/>
                        </a:lnTo>
                        <a:lnTo>
                          <a:pt x="6612" y="202"/>
                        </a:lnTo>
                        <a:lnTo>
                          <a:pt x="6610" y="218"/>
                        </a:lnTo>
                        <a:lnTo>
                          <a:pt x="6612" y="232"/>
                        </a:lnTo>
                        <a:lnTo>
                          <a:pt x="6617" y="244"/>
                        </a:lnTo>
                        <a:lnTo>
                          <a:pt x="6625" y="253"/>
                        </a:lnTo>
                        <a:lnTo>
                          <a:pt x="6636" y="260"/>
                        </a:lnTo>
                        <a:lnTo>
                          <a:pt x="6646" y="265"/>
                        </a:lnTo>
                        <a:lnTo>
                          <a:pt x="6659" y="269"/>
                        </a:lnTo>
                        <a:lnTo>
                          <a:pt x="6684" y="272"/>
                        </a:lnTo>
                        <a:lnTo>
                          <a:pt x="6695" y="270"/>
                        </a:lnTo>
                        <a:lnTo>
                          <a:pt x="6709" y="265"/>
                        </a:lnTo>
                        <a:lnTo>
                          <a:pt x="6724" y="257"/>
                        </a:lnTo>
                        <a:lnTo>
                          <a:pt x="6740" y="245"/>
                        </a:lnTo>
                        <a:lnTo>
                          <a:pt x="6756" y="231"/>
                        </a:lnTo>
                        <a:lnTo>
                          <a:pt x="6768" y="211"/>
                        </a:lnTo>
                        <a:lnTo>
                          <a:pt x="6778" y="189"/>
                        </a:lnTo>
                        <a:lnTo>
                          <a:pt x="6783" y="162"/>
                        </a:lnTo>
                        <a:lnTo>
                          <a:pt x="6783" y="156"/>
                        </a:lnTo>
                        <a:lnTo>
                          <a:pt x="6779" y="150"/>
                        </a:lnTo>
                        <a:lnTo>
                          <a:pt x="6775" y="145"/>
                        </a:lnTo>
                        <a:lnTo>
                          <a:pt x="6769" y="144"/>
                        </a:lnTo>
                        <a:lnTo>
                          <a:pt x="6761" y="145"/>
                        </a:lnTo>
                        <a:lnTo>
                          <a:pt x="6756" y="148"/>
                        </a:lnTo>
                        <a:lnTo>
                          <a:pt x="6750" y="152"/>
                        </a:lnTo>
                        <a:lnTo>
                          <a:pt x="6748" y="158"/>
                        </a:lnTo>
                        <a:lnTo>
                          <a:pt x="6749" y="166"/>
                        </a:lnTo>
                        <a:lnTo>
                          <a:pt x="6752" y="173"/>
                        </a:lnTo>
                        <a:lnTo>
                          <a:pt x="6758" y="177"/>
                        </a:lnTo>
                        <a:lnTo>
                          <a:pt x="6765" y="179"/>
                        </a:lnTo>
                        <a:lnTo>
                          <a:pt x="6762" y="186"/>
                        </a:lnTo>
                        <a:lnTo>
                          <a:pt x="6754" y="192"/>
                        </a:lnTo>
                        <a:lnTo>
                          <a:pt x="6749" y="194"/>
                        </a:lnTo>
                        <a:lnTo>
                          <a:pt x="6744" y="194"/>
                        </a:lnTo>
                        <a:lnTo>
                          <a:pt x="6737" y="191"/>
                        </a:lnTo>
                        <a:lnTo>
                          <a:pt x="6731" y="186"/>
                        </a:lnTo>
                        <a:lnTo>
                          <a:pt x="6727" y="179"/>
                        </a:lnTo>
                        <a:lnTo>
                          <a:pt x="6721" y="171"/>
                        </a:lnTo>
                        <a:lnTo>
                          <a:pt x="6715" y="162"/>
                        </a:lnTo>
                        <a:lnTo>
                          <a:pt x="6707" y="153"/>
                        </a:lnTo>
                        <a:lnTo>
                          <a:pt x="6696" y="145"/>
                        </a:lnTo>
                        <a:lnTo>
                          <a:pt x="6684" y="137"/>
                        </a:lnTo>
                        <a:lnTo>
                          <a:pt x="6667" y="132"/>
                        </a:lnTo>
                        <a:lnTo>
                          <a:pt x="6649" y="130"/>
                        </a:lnTo>
                        <a:lnTo>
                          <a:pt x="6637" y="132"/>
                        </a:lnTo>
                        <a:lnTo>
                          <a:pt x="6626" y="136"/>
                        </a:lnTo>
                        <a:lnTo>
                          <a:pt x="6617" y="141"/>
                        </a:lnTo>
                        <a:lnTo>
                          <a:pt x="6610" y="148"/>
                        </a:lnTo>
                        <a:lnTo>
                          <a:pt x="6600" y="162"/>
                        </a:lnTo>
                        <a:lnTo>
                          <a:pt x="6596" y="175"/>
                        </a:lnTo>
                        <a:lnTo>
                          <a:pt x="6592" y="170"/>
                        </a:lnTo>
                        <a:lnTo>
                          <a:pt x="6585" y="166"/>
                        </a:lnTo>
                        <a:lnTo>
                          <a:pt x="6592" y="157"/>
                        </a:lnTo>
                        <a:lnTo>
                          <a:pt x="6599" y="148"/>
                        </a:lnTo>
                        <a:lnTo>
                          <a:pt x="6604" y="136"/>
                        </a:lnTo>
                        <a:lnTo>
                          <a:pt x="6606" y="121"/>
                        </a:lnTo>
                        <a:lnTo>
                          <a:pt x="6605" y="109"/>
                        </a:lnTo>
                        <a:lnTo>
                          <a:pt x="6601" y="96"/>
                        </a:lnTo>
                        <a:lnTo>
                          <a:pt x="6595" y="84"/>
                        </a:lnTo>
                        <a:lnTo>
                          <a:pt x="6585" y="74"/>
                        </a:lnTo>
                        <a:lnTo>
                          <a:pt x="6564" y="62"/>
                        </a:lnTo>
                        <a:lnTo>
                          <a:pt x="6558" y="60"/>
                        </a:lnTo>
                        <a:lnTo>
                          <a:pt x="6551" y="59"/>
                        </a:lnTo>
                        <a:lnTo>
                          <a:pt x="6530" y="63"/>
                        </a:lnTo>
                        <a:lnTo>
                          <a:pt x="6514" y="71"/>
                        </a:lnTo>
                        <a:lnTo>
                          <a:pt x="6507" y="78"/>
                        </a:lnTo>
                        <a:lnTo>
                          <a:pt x="6503" y="86"/>
                        </a:lnTo>
                        <a:lnTo>
                          <a:pt x="6501" y="95"/>
                        </a:lnTo>
                        <a:lnTo>
                          <a:pt x="6501" y="107"/>
                        </a:lnTo>
                        <a:lnTo>
                          <a:pt x="6503" y="121"/>
                        </a:lnTo>
                        <a:lnTo>
                          <a:pt x="6509" y="132"/>
                        </a:lnTo>
                        <a:lnTo>
                          <a:pt x="6518" y="138"/>
                        </a:lnTo>
                        <a:lnTo>
                          <a:pt x="6526" y="141"/>
                        </a:lnTo>
                        <a:lnTo>
                          <a:pt x="6538" y="141"/>
                        </a:lnTo>
                        <a:lnTo>
                          <a:pt x="6547" y="136"/>
                        </a:lnTo>
                        <a:lnTo>
                          <a:pt x="6554" y="126"/>
                        </a:lnTo>
                        <a:lnTo>
                          <a:pt x="6555" y="120"/>
                        </a:lnTo>
                        <a:lnTo>
                          <a:pt x="6554" y="113"/>
                        </a:lnTo>
                        <a:lnTo>
                          <a:pt x="6547" y="123"/>
                        </a:lnTo>
                        <a:lnTo>
                          <a:pt x="6539" y="125"/>
                        </a:lnTo>
                        <a:lnTo>
                          <a:pt x="6531" y="124"/>
                        </a:lnTo>
                        <a:lnTo>
                          <a:pt x="6523" y="117"/>
                        </a:lnTo>
                        <a:lnTo>
                          <a:pt x="6521" y="107"/>
                        </a:lnTo>
                        <a:lnTo>
                          <a:pt x="6525" y="93"/>
                        </a:lnTo>
                        <a:lnTo>
                          <a:pt x="6529" y="88"/>
                        </a:lnTo>
                        <a:lnTo>
                          <a:pt x="6535" y="84"/>
                        </a:lnTo>
                        <a:lnTo>
                          <a:pt x="6543" y="82"/>
                        </a:lnTo>
                        <a:lnTo>
                          <a:pt x="6554" y="80"/>
                        </a:lnTo>
                        <a:lnTo>
                          <a:pt x="6564" y="82"/>
                        </a:lnTo>
                        <a:lnTo>
                          <a:pt x="6573" y="88"/>
                        </a:lnTo>
                        <a:lnTo>
                          <a:pt x="6583" y="96"/>
                        </a:lnTo>
                        <a:lnTo>
                          <a:pt x="6588" y="107"/>
                        </a:lnTo>
                        <a:lnTo>
                          <a:pt x="6589" y="117"/>
                        </a:lnTo>
                        <a:lnTo>
                          <a:pt x="6588" y="129"/>
                        </a:lnTo>
                        <a:lnTo>
                          <a:pt x="6581" y="140"/>
                        </a:lnTo>
                        <a:lnTo>
                          <a:pt x="6568" y="149"/>
                        </a:lnTo>
                        <a:lnTo>
                          <a:pt x="6410" y="149"/>
                        </a:lnTo>
                        <a:lnTo>
                          <a:pt x="6402" y="148"/>
                        </a:lnTo>
                        <a:lnTo>
                          <a:pt x="6396" y="144"/>
                        </a:lnTo>
                        <a:lnTo>
                          <a:pt x="6395" y="138"/>
                        </a:lnTo>
                        <a:lnTo>
                          <a:pt x="6396" y="133"/>
                        </a:lnTo>
                        <a:lnTo>
                          <a:pt x="6400" y="130"/>
                        </a:lnTo>
                        <a:lnTo>
                          <a:pt x="6407" y="129"/>
                        </a:lnTo>
                        <a:lnTo>
                          <a:pt x="6414" y="128"/>
                        </a:lnTo>
                        <a:lnTo>
                          <a:pt x="6420" y="125"/>
                        </a:lnTo>
                        <a:lnTo>
                          <a:pt x="6427" y="120"/>
                        </a:lnTo>
                        <a:lnTo>
                          <a:pt x="6431" y="111"/>
                        </a:lnTo>
                        <a:lnTo>
                          <a:pt x="6433" y="95"/>
                        </a:lnTo>
                        <a:lnTo>
                          <a:pt x="6431" y="79"/>
                        </a:lnTo>
                        <a:lnTo>
                          <a:pt x="6424" y="66"/>
                        </a:lnTo>
                        <a:lnTo>
                          <a:pt x="6412" y="55"/>
                        </a:lnTo>
                        <a:lnTo>
                          <a:pt x="6398" y="47"/>
                        </a:lnTo>
                        <a:lnTo>
                          <a:pt x="6382" y="42"/>
                        </a:lnTo>
                        <a:lnTo>
                          <a:pt x="6365" y="38"/>
                        </a:lnTo>
                        <a:lnTo>
                          <a:pt x="6349" y="35"/>
                        </a:lnTo>
                        <a:lnTo>
                          <a:pt x="6334" y="35"/>
                        </a:lnTo>
                        <a:lnTo>
                          <a:pt x="6292" y="38"/>
                        </a:lnTo>
                        <a:lnTo>
                          <a:pt x="6254" y="43"/>
                        </a:lnTo>
                        <a:lnTo>
                          <a:pt x="6218" y="50"/>
                        </a:lnTo>
                        <a:lnTo>
                          <a:pt x="6184" y="58"/>
                        </a:lnTo>
                        <a:lnTo>
                          <a:pt x="6117" y="76"/>
                        </a:lnTo>
                        <a:lnTo>
                          <a:pt x="6053" y="97"/>
                        </a:lnTo>
                        <a:lnTo>
                          <a:pt x="5991" y="120"/>
                        </a:lnTo>
                        <a:lnTo>
                          <a:pt x="5922" y="137"/>
                        </a:lnTo>
                        <a:lnTo>
                          <a:pt x="5888" y="144"/>
                        </a:lnTo>
                        <a:lnTo>
                          <a:pt x="5851" y="149"/>
                        </a:lnTo>
                        <a:lnTo>
                          <a:pt x="5812" y="153"/>
                        </a:lnTo>
                        <a:lnTo>
                          <a:pt x="5771" y="154"/>
                        </a:lnTo>
                        <a:close/>
                        <a:moveTo>
                          <a:pt x="1014" y="181"/>
                        </a:moveTo>
                        <a:lnTo>
                          <a:pt x="976" y="194"/>
                        </a:lnTo>
                        <a:lnTo>
                          <a:pt x="941" y="208"/>
                        </a:lnTo>
                        <a:lnTo>
                          <a:pt x="906" y="223"/>
                        </a:lnTo>
                        <a:lnTo>
                          <a:pt x="871" y="237"/>
                        </a:lnTo>
                        <a:lnTo>
                          <a:pt x="838" y="252"/>
                        </a:lnTo>
                        <a:lnTo>
                          <a:pt x="803" y="265"/>
                        </a:lnTo>
                        <a:lnTo>
                          <a:pt x="764" y="276"/>
                        </a:lnTo>
                        <a:lnTo>
                          <a:pt x="722" y="284"/>
                        </a:lnTo>
                        <a:lnTo>
                          <a:pt x="706" y="284"/>
                        </a:lnTo>
                        <a:lnTo>
                          <a:pt x="691" y="282"/>
                        </a:lnTo>
                        <a:lnTo>
                          <a:pt x="675" y="280"/>
                        </a:lnTo>
                        <a:lnTo>
                          <a:pt x="660" y="273"/>
                        </a:lnTo>
                        <a:lnTo>
                          <a:pt x="648" y="265"/>
                        </a:lnTo>
                        <a:lnTo>
                          <a:pt x="638" y="256"/>
                        </a:lnTo>
                        <a:lnTo>
                          <a:pt x="628" y="244"/>
                        </a:lnTo>
                        <a:lnTo>
                          <a:pt x="623" y="229"/>
                        </a:lnTo>
                        <a:lnTo>
                          <a:pt x="621" y="218"/>
                        </a:lnTo>
                        <a:lnTo>
                          <a:pt x="621" y="207"/>
                        </a:lnTo>
                        <a:lnTo>
                          <a:pt x="624" y="198"/>
                        </a:lnTo>
                        <a:lnTo>
                          <a:pt x="630" y="190"/>
                        </a:lnTo>
                        <a:lnTo>
                          <a:pt x="638" y="185"/>
                        </a:lnTo>
                        <a:lnTo>
                          <a:pt x="647" y="179"/>
                        </a:lnTo>
                        <a:lnTo>
                          <a:pt x="659" y="177"/>
                        </a:lnTo>
                        <a:lnTo>
                          <a:pt x="672" y="175"/>
                        </a:lnTo>
                        <a:lnTo>
                          <a:pt x="696" y="173"/>
                        </a:lnTo>
                        <a:lnTo>
                          <a:pt x="705" y="169"/>
                        </a:lnTo>
                        <a:lnTo>
                          <a:pt x="714" y="163"/>
                        </a:lnTo>
                        <a:lnTo>
                          <a:pt x="720" y="156"/>
                        </a:lnTo>
                        <a:lnTo>
                          <a:pt x="724" y="146"/>
                        </a:lnTo>
                        <a:lnTo>
                          <a:pt x="722" y="134"/>
                        </a:lnTo>
                        <a:lnTo>
                          <a:pt x="718" y="120"/>
                        </a:lnTo>
                        <a:lnTo>
                          <a:pt x="709" y="133"/>
                        </a:lnTo>
                        <a:lnTo>
                          <a:pt x="700" y="140"/>
                        </a:lnTo>
                        <a:lnTo>
                          <a:pt x="691" y="142"/>
                        </a:lnTo>
                        <a:lnTo>
                          <a:pt x="683" y="142"/>
                        </a:lnTo>
                        <a:lnTo>
                          <a:pt x="664" y="136"/>
                        </a:lnTo>
                        <a:lnTo>
                          <a:pt x="652" y="133"/>
                        </a:lnTo>
                        <a:lnTo>
                          <a:pt x="640" y="130"/>
                        </a:lnTo>
                        <a:lnTo>
                          <a:pt x="626" y="130"/>
                        </a:lnTo>
                        <a:lnTo>
                          <a:pt x="613" y="133"/>
                        </a:lnTo>
                        <a:lnTo>
                          <a:pt x="601" y="140"/>
                        </a:lnTo>
                        <a:lnTo>
                          <a:pt x="591" y="148"/>
                        </a:lnTo>
                        <a:lnTo>
                          <a:pt x="584" y="158"/>
                        </a:lnTo>
                        <a:lnTo>
                          <a:pt x="577" y="170"/>
                        </a:lnTo>
                        <a:lnTo>
                          <a:pt x="568" y="198"/>
                        </a:lnTo>
                        <a:lnTo>
                          <a:pt x="566" y="219"/>
                        </a:lnTo>
                        <a:lnTo>
                          <a:pt x="572" y="241"/>
                        </a:lnTo>
                        <a:lnTo>
                          <a:pt x="581" y="266"/>
                        </a:lnTo>
                        <a:lnTo>
                          <a:pt x="597" y="292"/>
                        </a:lnTo>
                        <a:lnTo>
                          <a:pt x="607" y="302"/>
                        </a:lnTo>
                        <a:lnTo>
                          <a:pt x="619" y="311"/>
                        </a:lnTo>
                        <a:lnTo>
                          <a:pt x="634" y="319"/>
                        </a:lnTo>
                        <a:lnTo>
                          <a:pt x="650" y="326"/>
                        </a:lnTo>
                        <a:lnTo>
                          <a:pt x="667" y="331"/>
                        </a:lnTo>
                        <a:lnTo>
                          <a:pt x="687" y="334"/>
                        </a:lnTo>
                        <a:lnTo>
                          <a:pt x="709" y="334"/>
                        </a:lnTo>
                        <a:lnTo>
                          <a:pt x="733" y="331"/>
                        </a:lnTo>
                        <a:lnTo>
                          <a:pt x="759" y="326"/>
                        </a:lnTo>
                        <a:lnTo>
                          <a:pt x="786" y="319"/>
                        </a:lnTo>
                        <a:lnTo>
                          <a:pt x="836" y="299"/>
                        </a:lnTo>
                        <a:lnTo>
                          <a:pt x="885" y="274"/>
                        </a:lnTo>
                        <a:lnTo>
                          <a:pt x="935" y="248"/>
                        </a:lnTo>
                        <a:lnTo>
                          <a:pt x="981" y="224"/>
                        </a:lnTo>
                        <a:lnTo>
                          <a:pt x="1023" y="203"/>
                        </a:lnTo>
                        <a:lnTo>
                          <a:pt x="1044" y="195"/>
                        </a:lnTo>
                        <a:lnTo>
                          <a:pt x="1064" y="190"/>
                        </a:lnTo>
                        <a:lnTo>
                          <a:pt x="1083" y="186"/>
                        </a:lnTo>
                        <a:lnTo>
                          <a:pt x="3272" y="186"/>
                        </a:lnTo>
                        <a:lnTo>
                          <a:pt x="3272" y="149"/>
                        </a:lnTo>
                        <a:lnTo>
                          <a:pt x="1010" y="149"/>
                        </a:lnTo>
                        <a:lnTo>
                          <a:pt x="976" y="152"/>
                        </a:lnTo>
                        <a:lnTo>
                          <a:pt x="944" y="154"/>
                        </a:lnTo>
                        <a:lnTo>
                          <a:pt x="911" y="158"/>
                        </a:lnTo>
                        <a:lnTo>
                          <a:pt x="854" y="167"/>
                        </a:lnTo>
                        <a:lnTo>
                          <a:pt x="804" y="179"/>
                        </a:lnTo>
                        <a:lnTo>
                          <a:pt x="758" y="191"/>
                        </a:lnTo>
                        <a:lnTo>
                          <a:pt x="714" y="203"/>
                        </a:lnTo>
                        <a:lnTo>
                          <a:pt x="673" y="214"/>
                        </a:lnTo>
                        <a:lnTo>
                          <a:pt x="635" y="222"/>
                        </a:lnTo>
                        <a:lnTo>
                          <a:pt x="595" y="229"/>
                        </a:lnTo>
                        <a:lnTo>
                          <a:pt x="557" y="236"/>
                        </a:lnTo>
                        <a:lnTo>
                          <a:pt x="523" y="243"/>
                        </a:lnTo>
                        <a:lnTo>
                          <a:pt x="492" y="248"/>
                        </a:lnTo>
                        <a:lnTo>
                          <a:pt x="469" y="249"/>
                        </a:lnTo>
                        <a:lnTo>
                          <a:pt x="450" y="249"/>
                        </a:lnTo>
                        <a:lnTo>
                          <a:pt x="444" y="248"/>
                        </a:lnTo>
                        <a:lnTo>
                          <a:pt x="438" y="247"/>
                        </a:lnTo>
                        <a:lnTo>
                          <a:pt x="436" y="243"/>
                        </a:lnTo>
                        <a:lnTo>
                          <a:pt x="434" y="239"/>
                        </a:lnTo>
                        <a:lnTo>
                          <a:pt x="438" y="229"/>
                        </a:lnTo>
                        <a:lnTo>
                          <a:pt x="446" y="223"/>
                        </a:lnTo>
                        <a:lnTo>
                          <a:pt x="469" y="214"/>
                        </a:lnTo>
                        <a:lnTo>
                          <a:pt x="481" y="208"/>
                        </a:lnTo>
                        <a:lnTo>
                          <a:pt x="491" y="202"/>
                        </a:lnTo>
                        <a:lnTo>
                          <a:pt x="499" y="192"/>
                        </a:lnTo>
                        <a:lnTo>
                          <a:pt x="503" y="181"/>
                        </a:lnTo>
                        <a:lnTo>
                          <a:pt x="502" y="174"/>
                        </a:lnTo>
                        <a:lnTo>
                          <a:pt x="498" y="169"/>
                        </a:lnTo>
                        <a:lnTo>
                          <a:pt x="491" y="165"/>
                        </a:lnTo>
                        <a:lnTo>
                          <a:pt x="483" y="161"/>
                        </a:lnTo>
                        <a:lnTo>
                          <a:pt x="461" y="157"/>
                        </a:lnTo>
                        <a:lnTo>
                          <a:pt x="433" y="154"/>
                        </a:lnTo>
                        <a:lnTo>
                          <a:pt x="215" y="154"/>
                        </a:lnTo>
                        <a:lnTo>
                          <a:pt x="205" y="153"/>
                        </a:lnTo>
                        <a:lnTo>
                          <a:pt x="197" y="148"/>
                        </a:lnTo>
                        <a:lnTo>
                          <a:pt x="189" y="137"/>
                        </a:lnTo>
                        <a:lnTo>
                          <a:pt x="183" y="120"/>
                        </a:lnTo>
                        <a:lnTo>
                          <a:pt x="183" y="133"/>
                        </a:lnTo>
                        <a:lnTo>
                          <a:pt x="179" y="145"/>
                        </a:lnTo>
                        <a:lnTo>
                          <a:pt x="176" y="157"/>
                        </a:lnTo>
                        <a:lnTo>
                          <a:pt x="170" y="167"/>
                        </a:lnTo>
                        <a:lnTo>
                          <a:pt x="162" y="177"/>
                        </a:lnTo>
                        <a:lnTo>
                          <a:pt x="153" y="183"/>
                        </a:lnTo>
                        <a:lnTo>
                          <a:pt x="142" y="186"/>
                        </a:lnTo>
                        <a:lnTo>
                          <a:pt x="129" y="187"/>
                        </a:lnTo>
                        <a:lnTo>
                          <a:pt x="117" y="186"/>
                        </a:lnTo>
                        <a:lnTo>
                          <a:pt x="107" y="183"/>
                        </a:lnTo>
                        <a:lnTo>
                          <a:pt x="99" y="178"/>
                        </a:lnTo>
                        <a:lnTo>
                          <a:pt x="91" y="171"/>
                        </a:lnTo>
                        <a:lnTo>
                          <a:pt x="82" y="154"/>
                        </a:lnTo>
                        <a:lnTo>
                          <a:pt x="78" y="136"/>
                        </a:lnTo>
                        <a:lnTo>
                          <a:pt x="80" y="117"/>
                        </a:lnTo>
                        <a:lnTo>
                          <a:pt x="87" y="99"/>
                        </a:lnTo>
                        <a:lnTo>
                          <a:pt x="94" y="92"/>
                        </a:lnTo>
                        <a:lnTo>
                          <a:pt x="100" y="87"/>
                        </a:lnTo>
                        <a:lnTo>
                          <a:pt x="109" y="84"/>
                        </a:lnTo>
                        <a:lnTo>
                          <a:pt x="119" y="83"/>
                        </a:lnTo>
                        <a:lnTo>
                          <a:pt x="135" y="86"/>
                        </a:lnTo>
                        <a:lnTo>
                          <a:pt x="145" y="93"/>
                        </a:lnTo>
                        <a:lnTo>
                          <a:pt x="152" y="107"/>
                        </a:lnTo>
                        <a:lnTo>
                          <a:pt x="154" y="119"/>
                        </a:lnTo>
                        <a:lnTo>
                          <a:pt x="154" y="132"/>
                        </a:lnTo>
                        <a:lnTo>
                          <a:pt x="150" y="144"/>
                        </a:lnTo>
                        <a:lnTo>
                          <a:pt x="144" y="152"/>
                        </a:lnTo>
                        <a:lnTo>
                          <a:pt x="136" y="154"/>
                        </a:lnTo>
                        <a:lnTo>
                          <a:pt x="135" y="146"/>
                        </a:lnTo>
                        <a:lnTo>
                          <a:pt x="129" y="140"/>
                        </a:lnTo>
                        <a:lnTo>
                          <a:pt x="124" y="136"/>
                        </a:lnTo>
                        <a:lnTo>
                          <a:pt x="116" y="134"/>
                        </a:lnTo>
                        <a:lnTo>
                          <a:pt x="109" y="136"/>
                        </a:lnTo>
                        <a:lnTo>
                          <a:pt x="104" y="138"/>
                        </a:lnTo>
                        <a:lnTo>
                          <a:pt x="100" y="145"/>
                        </a:lnTo>
                        <a:lnTo>
                          <a:pt x="99" y="152"/>
                        </a:lnTo>
                        <a:lnTo>
                          <a:pt x="100" y="158"/>
                        </a:lnTo>
                        <a:lnTo>
                          <a:pt x="103" y="165"/>
                        </a:lnTo>
                        <a:lnTo>
                          <a:pt x="109" y="169"/>
                        </a:lnTo>
                        <a:lnTo>
                          <a:pt x="116" y="170"/>
                        </a:lnTo>
                        <a:lnTo>
                          <a:pt x="123" y="170"/>
                        </a:lnTo>
                        <a:lnTo>
                          <a:pt x="131" y="169"/>
                        </a:lnTo>
                        <a:lnTo>
                          <a:pt x="149" y="161"/>
                        </a:lnTo>
                        <a:lnTo>
                          <a:pt x="157" y="154"/>
                        </a:lnTo>
                        <a:lnTo>
                          <a:pt x="165" y="145"/>
                        </a:lnTo>
                        <a:lnTo>
                          <a:pt x="170" y="132"/>
                        </a:lnTo>
                        <a:lnTo>
                          <a:pt x="172" y="117"/>
                        </a:lnTo>
                        <a:lnTo>
                          <a:pt x="169" y="103"/>
                        </a:lnTo>
                        <a:lnTo>
                          <a:pt x="164" y="90"/>
                        </a:lnTo>
                        <a:lnTo>
                          <a:pt x="156" y="80"/>
                        </a:lnTo>
                        <a:lnTo>
                          <a:pt x="145" y="72"/>
                        </a:lnTo>
                        <a:lnTo>
                          <a:pt x="135" y="68"/>
                        </a:lnTo>
                        <a:lnTo>
                          <a:pt x="121" y="64"/>
                        </a:lnTo>
                        <a:lnTo>
                          <a:pt x="99" y="62"/>
                        </a:lnTo>
                        <a:lnTo>
                          <a:pt x="88" y="63"/>
                        </a:lnTo>
                        <a:lnTo>
                          <a:pt x="74" y="68"/>
                        </a:lnTo>
                        <a:lnTo>
                          <a:pt x="58" y="76"/>
                        </a:lnTo>
                        <a:lnTo>
                          <a:pt x="42" y="87"/>
                        </a:lnTo>
                        <a:lnTo>
                          <a:pt x="28" y="104"/>
                        </a:lnTo>
                        <a:lnTo>
                          <a:pt x="14" y="123"/>
                        </a:lnTo>
                        <a:lnTo>
                          <a:pt x="5" y="144"/>
                        </a:lnTo>
                        <a:lnTo>
                          <a:pt x="0" y="170"/>
                        </a:lnTo>
                        <a:lnTo>
                          <a:pt x="0" y="178"/>
                        </a:lnTo>
                        <a:lnTo>
                          <a:pt x="3" y="185"/>
                        </a:lnTo>
                        <a:lnTo>
                          <a:pt x="8" y="189"/>
                        </a:lnTo>
                        <a:lnTo>
                          <a:pt x="14" y="191"/>
                        </a:lnTo>
                        <a:lnTo>
                          <a:pt x="22" y="190"/>
                        </a:lnTo>
                        <a:lnTo>
                          <a:pt x="28" y="187"/>
                        </a:lnTo>
                        <a:lnTo>
                          <a:pt x="33" y="182"/>
                        </a:lnTo>
                        <a:lnTo>
                          <a:pt x="34" y="175"/>
                        </a:lnTo>
                        <a:lnTo>
                          <a:pt x="34" y="166"/>
                        </a:lnTo>
                        <a:lnTo>
                          <a:pt x="30" y="161"/>
                        </a:lnTo>
                        <a:lnTo>
                          <a:pt x="25" y="157"/>
                        </a:lnTo>
                        <a:lnTo>
                          <a:pt x="18" y="156"/>
                        </a:lnTo>
                        <a:lnTo>
                          <a:pt x="21" y="149"/>
                        </a:lnTo>
                        <a:lnTo>
                          <a:pt x="28" y="142"/>
                        </a:lnTo>
                        <a:lnTo>
                          <a:pt x="33" y="141"/>
                        </a:lnTo>
                        <a:lnTo>
                          <a:pt x="39" y="141"/>
                        </a:lnTo>
                        <a:lnTo>
                          <a:pt x="46" y="142"/>
                        </a:lnTo>
                        <a:lnTo>
                          <a:pt x="53" y="148"/>
                        </a:lnTo>
                        <a:lnTo>
                          <a:pt x="58" y="153"/>
                        </a:lnTo>
                        <a:lnTo>
                          <a:pt x="63" y="161"/>
                        </a:lnTo>
                        <a:lnTo>
                          <a:pt x="70" y="170"/>
                        </a:lnTo>
                        <a:lnTo>
                          <a:pt x="76" y="179"/>
                        </a:lnTo>
                        <a:lnTo>
                          <a:pt x="87" y="189"/>
                        </a:lnTo>
                        <a:lnTo>
                          <a:pt x="99" y="196"/>
                        </a:lnTo>
                        <a:lnTo>
                          <a:pt x="113" y="202"/>
                        </a:lnTo>
                        <a:lnTo>
                          <a:pt x="132" y="203"/>
                        </a:lnTo>
                        <a:lnTo>
                          <a:pt x="145" y="202"/>
                        </a:lnTo>
                        <a:lnTo>
                          <a:pt x="156" y="198"/>
                        </a:lnTo>
                        <a:lnTo>
                          <a:pt x="165" y="192"/>
                        </a:lnTo>
                        <a:lnTo>
                          <a:pt x="172" y="185"/>
                        </a:lnTo>
                        <a:lnTo>
                          <a:pt x="183" y="170"/>
                        </a:lnTo>
                        <a:lnTo>
                          <a:pt x="185" y="163"/>
                        </a:lnTo>
                        <a:lnTo>
                          <a:pt x="186" y="158"/>
                        </a:lnTo>
                        <a:lnTo>
                          <a:pt x="191" y="163"/>
                        </a:lnTo>
                        <a:lnTo>
                          <a:pt x="198" y="166"/>
                        </a:lnTo>
                        <a:lnTo>
                          <a:pt x="183" y="187"/>
                        </a:lnTo>
                        <a:lnTo>
                          <a:pt x="177" y="199"/>
                        </a:lnTo>
                        <a:lnTo>
                          <a:pt x="176" y="214"/>
                        </a:lnTo>
                        <a:lnTo>
                          <a:pt x="177" y="226"/>
                        </a:lnTo>
                        <a:lnTo>
                          <a:pt x="183" y="237"/>
                        </a:lnTo>
                        <a:lnTo>
                          <a:pt x="190" y="248"/>
                        </a:lnTo>
                        <a:lnTo>
                          <a:pt x="198" y="257"/>
                        </a:lnTo>
                        <a:lnTo>
                          <a:pt x="207" y="265"/>
                        </a:lnTo>
                        <a:lnTo>
                          <a:pt x="218" y="270"/>
                        </a:lnTo>
                        <a:lnTo>
                          <a:pt x="232" y="272"/>
                        </a:lnTo>
                        <a:lnTo>
                          <a:pt x="253" y="269"/>
                        </a:lnTo>
                        <a:lnTo>
                          <a:pt x="269" y="260"/>
                        </a:lnTo>
                        <a:lnTo>
                          <a:pt x="276" y="255"/>
                        </a:lnTo>
                        <a:lnTo>
                          <a:pt x="280" y="247"/>
                        </a:lnTo>
                        <a:lnTo>
                          <a:pt x="284" y="236"/>
                        </a:lnTo>
                        <a:lnTo>
                          <a:pt x="284" y="226"/>
                        </a:lnTo>
                        <a:lnTo>
                          <a:pt x="280" y="212"/>
                        </a:lnTo>
                        <a:lnTo>
                          <a:pt x="273" y="203"/>
                        </a:lnTo>
                        <a:lnTo>
                          <a:pt x="265" y="196"/>
                        </a:lnTo>
                        <a:lnTo>
                          <a:pt x="256" y="194"/>
                        </a:lnTo>
                        <a:lnTo>
                          <a:pt x="245" y="194"/>
                        </a:lnTo>
                        <a:lnTo>
                          <a:pt x="236" y="199"/>
                        </a:lnTo>
                        <a:lnTo>
                          <a:pt x="230" y="208"/>
                        </a:lnTo>
                        <a:lnTo>
                          <a:pt x="228" y="214"/>
                        </a:lnTo>
                        <a:lnTo>
                          <a:pt x="230" y="219"/>
                        </a:lnTo>
                        <a:lnTo>
                          <a:pt x="235" y="212"/>
                        </a:lnTo>
                        <a:lnTo>
                          <a:pt x="243" y="208"/>
                        </a:lnTo>
                        <a:lnTo>
                          <a:pt x="252" y="211"/>
                        </a:lnTo>
                        <a:lnTo>
                          <a:pt x="260" y="218"/>
                        </a:lnTo>
                        <a:lnTo>
                          <a:pt x="263" y="228"/>
                        </a:lnTo>
                        <a:lnTo>
                          <a:pt x="259" y="239"/>
                        </a:lnTo>
                        <a:lnTo>
                          <a:pt x="255" y="243"/>
                        </a:lnTo>
                        <a:lnTo>
                          <a:pt x="248" y="247"/>
                        </a:lnTo>
                        <a:lnTo>
                          <a:pt x="240" y="249"/>
                        </a:lnTo>
                        <a:lnTo>
                          <a:pt x="230" y="251"/>
                        </a:lnTo>
                        <a:lnTo>
                          <a:pt x="219" y="249"/>
                        </a:lnTo>
                        <a:lnTo>
                          <a:pt x="209" y="244"/>
                        </a:lnTo>
                        <a:lnTo>
                          <a:pt x="201" y="236"/>
                        </a:lnTo>
                        <a:lnTo>
                          <a:pt x="195" y="226"/>
                        </a:lnTo>
                        <a:lnTo>
                          <a:pt x="194" y="215"/>
                        </a:lnTo>
                        <a:lnTo>
                          <a:pt x="195" y="204"/>
                        </a:lnTo>
                        <a:lnTo>
                          <a:pt x="202" y="192"/>
                        </a:lnTo>
                        <a:lnTo>
                          <a:pt x="215" y="183"/>
                        </a:lnTo>
                        <a:lnTo>
                          <a:pt x="235" y="183"/>
                        </a:lnTo>
                        <a:lnTo>
                          <a:pt x="252" y="185"/>
                        </a:lnTo>
                        <a:lnTo>
                          <a:pt x="271" y="185"/>
                        </a:lnTo>
                        <a:lnTo>
                          <a:pt x="306" y="186"/>
                        </a:lnTo>
                        <a:lnTo>
                          <a:pt x="327" y="186"/>
                        </a:lnTo>
                        <a:lnTo>
                          <a:pt x="345" y="185"/>
                        </a:lnTo>
                        <a:lnTo>
                          <a:pt x="375" y="185"/>
                        </a:lnTo>
                        <a:lnTo>
                          <a:pt x="382" y="186"/>
                        </a:lnTo>
                        <a:lnTo>
                          <a:pt x="387" y="190"/>
                        </a:lnTo>
                        <a:lnTo>
                          <a:pt x="388" y="194"/>
                        </a:lnTo>
                        <a:lnTo>
                          <a:pt x="387" y="199"/>
                        </a:lnTo>
                        <a:lnTo>
                          <a:pt x="382" y="202"/>
                        </a:lnTo>
                        <a:lnTo>
                          <a:pt x="370" y="206"/>
                        </a:lnTo>
                        <a:lnTo>
                          <a:pt x="362" y="210"/>
                        </a:lnTo>
                        <a:lnTo>
                          <a:pt x="355" y="215"/>
                        </a:lnTo>
                        <a:lnTo>
                          <a:pt x="351" y="224"/>
                        </a:lnTo>
                        <a:lnTo>
                          <a:pt x="348" y="239"/>
                        </a:lnTo>
                        <a:lnTo>
                          <a:pt x="351" y="255"/>
                        </a:lnTo>
                        <a:lnTo>
                          <a:pt x="359" y="268"/>
                        </a:lnTo>
                        <a:lnTo>
                          <a:pt x="371" y="277"/>
                        </a:lnTo>
                        <a:lnTo>
                          <a:pt x="385" y="286"/>
                        </a:lnTo>
                        <a:lnTo>
                          <a:pt x="401" y="293"/>
                        </a:lnTo>
                        <a:lnTo>
                          <a:pt x="418" y="297"/>
                        </a:lnTo>
                        <a:lnTo>
                          <a:pt x="436" y="299"/>
                        </a:lnTo>
                        <a:lnTo>
                          <a:pt x="450" y="299"/>
                        </a:lnTo>
                        <a:lnTo>
                          <a:pt x="491" y="297"/>
                        </a:lnTo>
                        <a:lnTo>
                          <a:pt x="528" y="292"/>
                        </a:lnTo>
                        <a:lnTo>
                          <a:pt x="566" y="284"/>
                        </a:lnTo>
                        <a:lnTo>
                          <a:pt x="601" y="276"/>
                        </a:lnTo>
                        <a:lnTo>
                          <a:pt x="665" y="257"/>
                        </a:lnTo>
                        <a:lnTo>
                          <a:pt x="727" y="236"/>
                        </a:lnTo>
                        <a:lnTo>
                          <a:pt x="792" y="215"/>
                        </a:lnTo>
                        <a:lnTo>
                          <a:pt x="860" y="198"/>
                        </a:lnTo>
                        <a:lnTo>
                          <a:pt x="894" y="191"/>
                        </a:lnTo>
                        <a:lnTo>
                          <a:pt x="932" y="186"/>
                        </a:lnTo>
                        <a:lnTo>
                          <a:pt x="972" y="182"/>
                        </a:lnTo>
                        <a:lnTo>
                          <a:pt x="1014" y="181"/>
                        </a:lnTo>
                        <a:close/>
                      </a:path>
                    </a:pathLst>
                  </a:custGeom>
                  <a:solidFill>
                    <a:srgbClr val="00006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0" name="Unknown Shape"/>
                  <p:cNvSpPr>
                    <a:spLocks/>
                  </p:cNvSpPr>
                  <p:nvPr/>
                </p:nvSpPr>
                <p:spPr bwMode="auto">
                  <a:xfrm rot="4321114">
                    <a:off x="1007" y="13773"/>
                    <a:ext cx="156" cy="240"/>
                  </a:xfrm>
                  <a:custGeom>
                    <a:avLst/>
                    <a:gdLst>
                      <a:gd name="T0" fmla="*/ 100 w 140"/>
                      <a:gd name="T1" fmla="*/ 27 h 218"/>
                      <a:gd name="T2" fmla="*/ 100 w 140"/>
                      <a:gd name="T3" fmla="*/ 33 h 218"/>
                      <a:gd name="T4" fmla="*/ 122 w 140"/>
                      <a:gd name="T5" fmla="*/ 45 h 218"/>
                      <a:gd name="T6" fmla="*/ 134 w 140"/>
                      <a:gd name="T7" fmla="*/ 61 h 218"/>
                      <a:gd name="T8" fmla="*/ 140 w 140"/>
                      <a:gd name="T9" fmla="*/ 85 h 218"/>
                      <a:gd name="T10" fmla="*/ 133 w 140"/>
                      <a:gd name="T11" fmla="*/ 118 h 218"/>
                      <a:gd name="T12" fmla="*/ 117 w 140"/>
                      <a:gd name="T13" fmla="*/ 141 h 218"/>
                      <a:gd name="T14" fmla="*/ 99 w 140"/>
                      <a:gd name="T15" fmla="*/ 155 h 218"/>
                      <a:gd name="T16" fmla="*/ 84 w 140"/>
                      <a:gd name="T17" fmla="*/ 165 h 218"/>
                      <a:gd name="T18" fmla="*/ 78 w 140"/>
                      <a:gd name="T19" fmla="*/ 178 h 218"/>
                      <a:gd name="T20" fmla="*/ 79 w 140"/>
                      <a:gd name="T21" fmla="*/ 190 h 218"/>
                      <a:gd name="T22" fmla="*/ 93 w 140"/>
                      <a:gd name="T23" fmla="*/ 200 h 218"/>
                      <a:gd name="T24" fmla="*/ 99 w 140"/>
                      <a:gd name="T25" fmla="*/ 188 h 218"/>
                      <a:gd name="T26" fmla="*/ 112 w 140"/>
                      <a:gd name="T27" fmla="*/ 184 h 218"/>
                      <a:gd name="T28" fmla="*/ 124 w 140"/>
                      <a:gd name="T29" fmla="*/ 190 h 218"/>
                      <a:gd name="T30" fmla="*/ 126 w 140"/>
                      <a:gd name="T31" fmla="*/ 204 h 218"/>
                      <a:gd name="T32" fmla="*/ 121 w 140"/>
                      <a:gd name="T33" fmla="*/ 215 h 218"/>
                      <a:gd name="T34" fmla="*/ 108 w 140"/>
                      <a:gd name="T35" fmla="*/ 218 h 218"/>
                      <a:gd name="T36" fmla="*/ 60 w 140"/>
                      <a:gd name="T37" fmla="*/ 204 h 218"/>
                      <a:gd name="T38" fmla="*/ 26 w 140"/>
                      <a:gd name="T39" fmla="*/ 176 h 218"/>
                      <a:gd name="T40" fmla="*/ 6 w 140"/>
                      <a:gd name="T41" fmla="*/ 144 h 218"/>
                      <a:gd name="T42" fmla="*/ 0 w 140"/>
                      <a:gd name="T43" fmla="*/ 118 h 218"/>
                      <a:gd name="T44" fmla="*/ 1 w 140"/>
                      <a:gd name="T45" fmla="*/ 95 h 218"/>
                      <a:gd name="T46" fmla="*/ 10 w 140"/>
                      <a:gd name="T47" fmla="*/ 71 h 218"/>
                      <a:gd name="T48" fmla="*/ 29 w 140"/>
                      <a:gd name="T49" fmla="*/ 53 h 218"/>
                      <a:gd name="T50" fmla="*/ 55 w 140"/>
                      <a:gd name="T51" fmla="*/ 45 h 218"/>
                      <a:gd name="T52" fmla="*/ 83 w 140"/>
                      <a:gd name="T53" fmla="*/ 52 h 218"/>
                      <a:gd name="T54" fmla="*/ 103 w 140"/>
                      <a:gd name="T55" fmla="*/ 77 h 218"/>
                      <a:gd name="T56" fmla="*/ 105 w 140"/>
                      <a:gd name="T57" fmla="*/ 101 h 218"/>
                      <a:gd name="T58" fmla="*/ 100 w 140"/>
                      <a:gd name="T59" fmla="*/ 114 h 218"/>
                      <a:gd name="T60" fmla="*/ 89 w 140"/>
                      <a:gd name="T61" fmla="*/ 118 h 218"/>
                      <a:gd name="T62" fmla="*/ 76 w 140"/>
                      <a:gd name="T63" fmla="*/ 112 h 218"/>
                      <a:gd name="T64" fmla="*/ 72 w 140"/>
                      <a:gd name="T65" fmla="*/ 101 h 218"/>
                      <a:gd name="T66" fmla="*/ 78 w 140"/>
                      <a:gd name="T67" fmla="*/ 87 h 218"/>
                      <a:gd name="T68" fmla="*/ 89 w 140"/>
                      <a:gd name="T69" fmla="*/ 81 h 218"/>
                      <a:gd name="T70" fmla="*/ 79 w 140"/>
                      <a:gd name="T71" fmla="*/ 66 h 218"/>
                      <a:gd name="T72" fmla="*/ 55 w 140"/>
                      <a:gd name="T73" fmla="*/ 62 h 218"/>
                      <a:gd name="T74" fmla="*/ 30 w 140"/>
                      <a:gd name="T75" fmla="*/ 71 h 218"/>
                      <a:gd name="T76" fmla="*/ 19 w 140"/>
                      <a:gd name="T77" fmla="*/ 98 h 218"/>
                      <a:gd name="T78" fmla="*/ 23 w 140"/>
                      <a:gd name="T79" fmla="*/ 116 h 218"/>
                      <a:gd name="T80" fmla="*/ 35 w 140"/>
                      <a:gd name="T81" fmla="*/ 131 h 218"/>
                      <a:gd name="T82" fmla="*/ 71 w 140"/>
                      <a:gd name="T83" fmla="*/ 140 h 218"/>
                      <a:gd name="T84" fmla="*/ 108 w 140"/>
                      <a:gd name="T85" fmla="*/ 126 h 218"/>
                      <a:gd name="T86" fmla="*/ 120 w 140"/>
                      <a:gd name="T87" fmla="*/ 110 h 218"/>
                      <a:gd name="T88" fmla="*/ 125 w 140"/>
                      <a:gd name="T89" fmla="*/ 87 h 218"/>
                      <a:gd name="T90" fmla="*/ 120 w 140"/>
                      <a:gd name="T91" fmla="*/ 64 h 218"/>
                      <a:gd name="T92" fmla="*/ 104 w 140"/>
                      <a:gd name="T93" fmla="*/ 46 h 218"/>
                      <a:gd name="T94" fmla="*/ 82 w 140"/>
                      <a:gd name="T95" fmla="*/ 37 h 218"/>
                      <a:gd name="T96" fmla="*/ 56 w 140"/>
                      <a:gd name="T97" fmla="*/ 35 h 218"/>
                      <a:gd name="T98" fmla="*/ 83 w 140"/>
                      <a:gd name="T99" fmla="*/ 21 h 218"/>
                      <a:gd name="T100" fmla="*/ 91 w 140"/>
                      <a:gd name="T101" fmla="*/ 0 h 218"/>
                      <a:gd name="T102" fmla="*/ 104 w 140"/>
                      <a:gd name="T103" fmla="*/ 20 h 218"/>
                      <a:gd name="T104" fmla="*/ 104 w 140"/>
                      <a:gd name="T105" fmla="*/ 20 h 2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40" h="218">
                        <a:moveTo>
                          <a:pt x="104" y="20"/>
                        </a:moveTo>
                        <a:lnTo>
                          <a:pt x="100" y="27"/>
                        </a:lnTo>
                        <a:lnTo>
                          <a:pt x="95" y="32"/>
                        </a:lnTo>
                        <a:lnTo>
                          <a:pt x="100" y="33"/>
                        </a:lnTo>
                        <a:lnTo>
                          <a:pt x="108" y="35"/>
                        </a:lnTo>
                        <a:lnTo>
                          <a:pt x="122" y="45"/>
                        </a:lnTo>
                        <a:lnTo>
                          <a:pt x="129" y="52"/>
                        </a:lnTo>
                        <a:lnTo>
                          <a:pt x="134" y="61"/>
                        </a:lnTo>
                        <a:lnTo>
                          <a:pt x="138" y="71"/>
                        </a:lnTo>
                        <a:lnTo>
                          <a:pt x="140" y="85"/>
                        </a:lnTo>
                        <a:lnTo>
                          <a:pt x="138" y="103"/>
                        </a:lnTo>
                        <a:lnTo>
                          <a:pt x="133" y="118"/>
                        </a:lnTo>
                        <a:lnTo>
                          <a:pt x="125" y="131"/>
                        </a:lnTo>
                        <a:lnTo>
                          <a:pt x="117" y="141"/>
                        </a:lnTo>
                        <a:lnTo>
                          <a:pt x="108" y="148"/>
                        </a:lnTo>
                        <a:lnTo>
                          <a:pt x="99" y="155"/>
                        </a:lnTo>
                        <a:lnTo>
                          <a:pt x="91" y="160"/>
                        </a:lnTo>
                        <a:lnTo>
                          <a:pt x="84" y="165"/>
                        </a:lnTo>
                        <a:lnTo>
                          <a:pt x="79" y="172"/>
                        </a:lnTo>
                        <a:lnTo>
                          <a:pt x="78" y="178"/>
                        </a:lnTo>
                        <a:lnTo>
                          <a:pt x="78" y="185"/>
                        </a:lnTo>
                        <a:lnTo>
                          <a:pt x="79" y="190"/>
                        </a:lnTo>
                        <a:lnTo>
                          <a:pt x="85" y="197"/>
                        </a:lnTo>
                        <a:lnTo>
                          <a:pt x="93" y="200"/>
                        </a:lnTo>
                        <a:lnTo>
                          <a:pt x="95" y="193"/>
                        </a:lnTo>
                        <a:lnTo>
                          <a:pt x="99" y="188"/>
                        </a:lnTo>
                        <a:lnTo>
                          <a:pt x="104" y="184"/>
                        </a:lnTo>
                        <a:lnTo>
                          <a:pt x="112" y="184"/>
                        </a:lnTo>
                        <a:lnTo>
                          <a:pt x="118" y="185"/>
                        </a:lnTo>
                        <a:lnTo>
                          <a:pt x="124" y="190"/>
                        </a:lnTo>
                        <a:lnTo>
                          <a:pt x="126" y="196"/>
                        </a:lnTo>
                        <a:lnTo>
                          <a:pt x="126" y="204"/>
                        </a:lnTo>
                        <a:lnTo>
                          <a:pt x="125" y="210"/>
                        </a:lnTo>
                        <a:lnTo>
                          <a:pt x="121" y="215"/>
                        </a:lnTo>
                        <a:lnTo>
                          <a:pt x="116" y="218"/>
                        </a:lnTo>
                        <a:lnTo>
                          <a:pt x="108" y="218"/>
                        </a:lnTo>
                        <a:lnTo>
                          <a:pt x="82" y="213"/>
                        </a:lnTo>
                        <a:lnTo>
                          <a:pt x="60" y="204"/>
                        </a:lnTo>
                        <a:lnTo>
                          <a:pt x="41" y="190"/>
                        </a:lnTo>
                        <a:lnTo>
                          <a:pt x="26" y="176"/>
                        </a:lnTo>
                        <a:lnTo>
                          <a:pt x="14" y="160"/>
                        </a:lnTo>
                        <a:lnTo>
                          <a:pt x="6" y="144"/>
                        </a:lnTo>
                        <a:lnTo>
                          <a:pt x="1" y="130"/>
                        </a:lnTo>
                        <a:lnTo>
                          <a:pt x="0" y="118"/>
                        </a:lnTo>
                        <a:lnTo>
                          <a:pt x="0" y="107"/>
                        </a:lnTo>
                        <a:lnTo>
                          <a:pt x="1" y="95"/>
                        </a:lnTo>
                        <a:lnTo>
                          <a:pt x="5" y="82"/>
                        </a:lnTo>
                        <a:lnTo>
                          <a:pt x="10" y="71"/>
                        </a:lnTo>
                        <a:lnTo>
                          <a:pt x="18" y="61"/>
                        </a:lnTo>
                        <a:lnTo>
                          <a:pt x="29" y="53"/>
                        </a:lnTo>
                        <a:lnTo>
                          <a:pt x="41" y="48"/>
                        </a:lnTo>
                        <a:lnTo>
                          <a:pt x="55" y="45"/>
                        </a:lnTo>
                        <a:lnTo>
                          <a:pt x="70" y="46"/>
                        </a:lnTo>
                        <a:lnTo>
                          <a:pt x="83" y="52"/>
                        </a:lnTo>
                        <a:lnTo>
                          <a:pt x="99" y="68"/>
                        </a:lnTo>
                        <a:lnTo>
                          <a:pt x="103" y="77"/>
                        </a:lnTo>
                        <a:lnTo>
                          <a:pt x="105" y="86"/>
                        </a:lnTo>
                        <a:lnTo>
                          <a:pt x="105" y="101"/>
                        </a:lnTo>
                        <a:lnTo>
                          <a:pt x="104" y="107"/>
                        </a:lnTo>
                        <a:lnTo>
                          <a:pt x="100" y="114"/>
                        </a:lnTo>
                        <a:lnTo>
                          <a:pt x="95" y="116"/>
                        </a:lnTo>
                        <a:lnTo>
                          <a:pt x="89" y="118"/>
                        </a:lnTo>
                        <a:lnTo>
                          <a:pt x="82" y="116"/>
                        </a:lnTo>
                        <a:lnTo>
                          <a:pt x="76" y="112"/>
                        </a:lnTo>
                        <a:lnTo>
                          <a:pt x="74" y="107"/>
                        </a:lnTo>
                        <a:lnTo>
                          <a:pt x="72" y="101"/>
                        </a:lnTo>
                        <a:lnTo>
                          <a:pt x="74" y="93"/>
                        </a:lnTo>
                        <a:lnTo>
                          <a:pt x="78" y="87"/>
                        </a:lnTo>
                        <a:lnTo>
                          <a:pt x="83" y="82"/>
                        </a:lnTo>
                        <a:lnTo>
                          <a:pt x="89" y="81"/>
                        </a:lnTo>
                        <a:lnTo>
                          <a:pt x="87" y="73"/>
                        </a:lnTo>
                        <a:lnTo>
                          <a:pt x="79" y="66"/>
                        </a:lnTo>
                        <a:lnTo>
                          <a:pt x="67" y="62"/>
                        </a:lnTo>
                        <a:lnTo>
                          <a:pt x="55" y="62"/>
                        </a:lnTo>
                        <a:lnTo>
                          <a:pt x="42" y="65"/>
                        </a:lnTo>
                        <a:lnTo>
                          <a:pt x="30" y="71"/>
                        </a:lnTo>
                        <a:lnTo>
                          <a:pt x="22" y="82"/>
                        </a:lnTo>
                        <a:lnTo>
                          <a:pt x="19" y="98"/>
                        </a:lnTo>
                        <a:lnTo>
                          <a:pt x="21" y="107"/>
                        </a:lnTo>
                        <a:lnTo>
                          <a:pt x="23" y="116"/>
                        </a:lnTo>
                        <a:lnTo>
                          <a:pt x="29" y="123"/>
                        </a:lnTo>
                        <a:lnTo>
                          <a:pt x="35" y="131"/>
                        </a:lnTo>
                        <a:lnTo>
                          <a:pt x="52" y="138"/>
                        </a:lnTo>
                        <a:lnTo>
                          <a:pt x="71" y="140"/>
                        </a:lnTo>
                        <a:lnTo>
                          <a:pt x="91" y="136"/>
                        </a:lnTo>
                        <a:lnTo>
                          <a:pt x="108" y="126"/>
                        </a:lnTo>
                        <a:lnTo>
                          <a:pt x="115" y="118"/>
                        </a:lnTo>
                        <a:lnTo>
                          <a:pt x="120" y="110"/>
                        </a:lnTo>
                        <a:lnTo>
                          <a:pt x="124" y="99"/>
                        </a:lnTo>
                        <a:lnTo>
                          <a:pt x="125" y="87"/>
                        </a:lnTo>
                        <a:lnTo>
                          <a:pt x="124" y="74"/>
                        </a:lnTo>
                        <a:lnTo>
                          <a:pt x="120" y="64"/>
                        </a:lnTo>
                        <a:lnTo>
                          <a:pt x="113" y="54"/>
                        </a:lnTo>
                        <a:lnTo>
                          <a:pt x="104" y="46"/>
                        </a:lnTo>
                        <a:lnTo>
                          <a:pt x="93" y="41"/>
                        </a:lnTo>
                        <a:lnTo>
                          <a:pt x="82" y="37"/>
                        </a:lnTo>
                        <a:lnTo>
                          <a:pt x="70" y="35"/>
                        </a:lnTo>
                        <a:lnTo>
                          <a:pt x="56" y="35"/>
                        </a:lnTo>
                        <a:lnTo>
                          <a:pt x="72" y="29"/>
                        </a:lnTo>
                        <a:lnTo>
                          <a:pt x="83" y="21"/>
                        </a:lnTo>
                        <a:lnTo>
                          <a:pt x="88" y="11"/>
                        </a:lnTo>
                        <a:lnTo>
                          <a:pt x="91" y="0"/>
                        </a:lnTo>
                        <a:lnTo>
                          <a:pt x="96" y="11"/>
                        </a:lnTo>
                        <a:lnTo>
                          <a:pt x="104" y="20"/>
                        </a:lnTo>
                        <a:lnTo>
                          <a:pt x="101" y="20"/>
                        </a:lnTo>
                        <a:lnTo>
                          <a:pt x="104" y="20"/>
                        </a:lnTo>
                        <a:close/>
                      </a:path>
                    </a:pathLst>
                  </a:custGeom>
                  <a:solidFill>
                    <a:srgbClr val="00197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1" name="Unknown Shape"/>
                  <p:cNvSpPr>
                    <a:spLocks/>
                  </p:cNvSpPr>
                  <p:nvPr/>
                </p:nvSpPr>
                <p:spPr bwMode="auto">
                  <a:xfrm rot="4320882">
                    <a:off x="1578" y="14301"/>
                    <a:ext cx="93" cy="92"/>
                  </a:xfrm>
                  <a:custGeom>
                    <a:avLst/>
                    <a:gdLst>
                      <a:gd name="T0" fmla="*/ 17 w 83"/>
                      <a:gd name="T1" fmla="*/ 42 h 83"/>
                      <a:gd name="T2" fmla="*/ 18 w 83"/>
                      <a:gd name="T3" fmla="*/ 35 h 83"/>
                      <a:gd name="T4" fmla="*/ 21 w 83"/>
                      <a:gd name="T5" fmla="*/ 33 h 83"/>
                      <a:gd name="T6" fmla="*/ 26 w 83"/>
                      <a:gd name="T7" fmla="*/ 35 h 83"/>
                      <a:gd name="T8" fmla="*/ 27 w 83"/>
                      <a:gd name="T9" fmla="*/ 42 h 83"/>
                      <a:gd name="T10" fmla="*/ 30 w 83"/>
                      <a:gd name="T11" fmla="*/ 50 h 83"/>
                      <a:gd name="T12" fmla="*/ 34 w 83"/>
                      <a:gd name="T13" fmla="*/ 51 h 83"/>
                      <a:gd name="T14" fmla="*/ 41 w 83"/>
                      <a:gd name="T15" fmla="*/ 51 h 83"/>
                      <a:gd name="T16" fmla="*/ 47 w 83"/>
                      <a:gd name="T17" fmla="*/ 47 h 83"/>
                      <a:gd name="T18" fmla="*/ 51 w 83"/>
                      <a:gd name="T19" fmla="*/ 39 h 83"/>
                      <a:gd name="T20" fmla="*/ 47 w 83"/>
                      <a:gd name="T21" fmla="*/ 33 h 83"/>
                      <a:gd name="T22" fmla="*/ 42 w 83"/>
                      <a:gd name="T23" fmla="*/ 29 h 83"/>
                      <a:gd name="T24" fmla="*/ 31 w 83"/>
                      <a:gd name="T25" fmla="*/ 29 h 83"/>
                      <a:gd name="T26" fmla="*/ 27 w 83"/>
                      <a:gd name="T27" fmla="*/ 25 h 83"/>
                      <a:gd name="T28" fmla="*/ 26 w 83"/>
                      <a:gd name="T29" fmla="*/ 21 h 83"/>
                      <a:gd name="T30" fmla="*/ 29 w 83"/>
                      <a:gd name="T31" fmla="*/ 17 h 83"/>
                      <a:gd name="T32" fmla="*/ 34 w 83"/>
                      <a:gd name="T33" fmla="*/ 16 h 83"/>
                      <a:gd name="T34" fmla="*/ 42 w 83"/>
                      <a:gd name="T35" fmla="*/ 14 h 83"/>
                      <a:gd name="T36" fmla="*/ 52 w 83"/>
                      <a:gd name="T37" fmla="*/ 16 h 83"/>
                      <a:gd name="T38" fmla="*/ 62 w 83"/>
                      <a:gd name="T39" fmla="*/ 21 h 83"/>
                      <a:gd name="T40" fmla="*/ 67 w 83"/>
                      <a:gd name="T41" fmla="*/ 29 h 83"/>
                      <a:gd name="T42" fmla="*/ 68 w 83"/>
                      <a:gd name="T43" fmla="*/ 39 h 83"/>
                      <a:gd name="T44" fmla="*/ 67 w 83"/>
                      <a:gd name="T45" fmla="*/ 51 h 83"/>
                      <a:gd name="T46" fmla="*/ 62 w 83"/>
                      <a:gd name="T47" fmla="*/ 59 h 83"/>
                      <a:gd name="T48" fmla="*/ 54 w 83"/>
                      <a:gd name="T49" fmla="*/ 64 h 83"/>
                      <a:gd name="T50" fmla="*/ 44 w 83"/>
                      <a:gd name="T51" fmla="*/ 68 h 83"/>
                      <a:gd name="T52" fmla="*/ 34 w 83"/>
                      <a:gd name="T53" fmla="*/ 66 h 83"/>
                      <a:gd name="T54" fmla="*/ 25 w 83"/>
                      <a:gd name="T55" fmla="*/ 61 h 83"/>
                      <a:gd name="T56" fmla="*/ 19 w 83"/>
                      <a:gd name="T57" fmla="*/ 53 h 83"/>
                      <a:gd name="T58" fmla="*/ 17 w 83"/>
                      <a:gd name="T59" fmla="*/ 42 h 83"/>
                      <a:gd name="T60" fmla="*/ 15 w 83"/>
                      <a:gd name="T61" fmla="*/ 39 h 83"/>
                      <a:gd name="T62" fmla="*/ 0 w 83"/>
                      <a:gd name="T63" fmla="*/ 39 h 83"/>
                      <a:gd name="T64" fmla="*/ 2 w 83"/>
                      <a:gd name="T65" fmla="*/ 42 h 83"/>
                      <a:gd name="T66" fmla="*/ 5 w 83"/>
                      <a:gd name="T67" fmla="*/ 58 h 83"/>
                      <a:gd name="T68" fmla="*/ 14 w 83"/>
                      <a:gd name="T69" fmla="*/ 71 h 83"/>
                      <a:gd name="T70" fmla="*/ 27 w 83"/>
                      <a:gd name="T71" fmla="*/ 80 h 83"/>
                      <a:gd name="T72" fmla="*/ 44 w 83"/>
                      <a:gd name="T73" fmla="*/ 83 h 83"/>
                      <a:gd name="T74" fmla="*/ 60 w 83"/>
                      <a:gd name="T75" fmla="*/ 79 h 83"/>
                      <a:gd name="T76" fmla="*/ 72 w 83"/>
                      <a:gd name="T77" fmla="*/ 70 h 83"/>
                      <a:gd name="T78" fmla="*/ 81 w 83"/>
                      <a:gd name="T79" fmla="*/ 57 h 83"/>
                      <a:gd name="T80" fmla="*/ 83 w 83"/>
                      <a:gd name="T81" fmla="*/ 49 h 83"/>
                      <a:gd name="T82" fmla="*/ 83 w 83"/>
                      <a:gd name="T83" fmla="*/ 39 h 83"/>
                      <a:gd name="T84" fmla="*/ 80 w 83"/>
                      <a:gd name="T85" fmla="*/ 24 h 83"/>
                      <a:gd name="T86" fmla="*/ 71 w 83"/>
                      <a:gd name="T87" fmla="*/ 10 h 83"/>
                      <a:gd name="T88" fmla="*/ 58 w 83"/>
                      <a:gd name="T89" fmla="*/ 2 h 83"/>
                      <a:gd name="T90" fmla="*/ 42 w 83"/>
                      <a:gd name="T91" fmla="*/ 0 h 83"/>
                      <a:gd name="T92" fmla="*/ 26 w 83"/>
                      <a:gd name="T93" fmla="*/ 2 h 83"/>
                      <a:gd name="T94" fmla="*/ 14 w 83"/>
                      <a:gd name="T95" fmla="*/ 12 h 83"/>
                      <a:gd name="T96" fmla="*/ 5 w 83"/>
                      <a:gd name="T97" fmla="*/ 25 h 83"/>
                      <a:gd name="T98" fmla="*/ 2 w 83"/>
                      <a:gd name="T99" fmla="*/ 42 h 83"/>
                      <a:gd name="T100" fmla="*/ 0 w 83"/>
                      <a:gd name="T101" fmla="*/ 39 h 83"/>
                      <a:gd name="T102" fmla="*/ 15 w 83"/>
                      <a:gd name="T103" fmla="*/ 39 h 83"/>
                      <a:gd name="T104" fmla="*/ 17 w 83"/>
                      <a:gd name="T105" fmla="*/ 42 h 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83" h="83">
                        <a:moveTo>
                          <a:pt x="17" y="42"/>
                        </a:moveTo>
                        <a:lnTo>
                          <a:pt x="18" y="35"/>
                        </a:lnTo>
                        <a:lnTo>
                          <a:pt x="21" y="33"/>
                        </a:lnTo>
                        <a:lnTo>
                          <a:pt x="26" y="35"/>
                        </a:lnTo>
                        <a:lnTo>
                          <a:pt x="27" y="42"/>
                        </a:lnTo>
                        <a:lnTo>
                          <a:pt x="30" y="50"/>
                        </a:lnTo>
                        <a:lnTo>
                          <a:pt x="34" y="51"/>
                        </a:lnTo>
                        <a:lnTo>
                          <a:pt x="41" y="51"/>
                        </a:lnTo>
                        <a:lnTo>
                          <a:pt x="47" y="47"/>
                        </a:lnTo>
                        <a:lnTo>
                          <a:pt x="51" y="39"/>
                        </a:lnTo>
                        <a:lnTo>
                          <a:pt x="47" y="33"/>
                        </a:lnTo>
                        <a:lnTo>
                          <a:pt x="42" y="29"/>
                        </a:lnTo>
                        <a:lnTo>
                          <a:pt x="31" y="29"/>
                        </a:lnTo>
                        <a:lnTo>
                          <a:pt x="27" y="25"/>
                        </a:lnTo>
                        <a:lnTo>
                          <a:pt x="26" y="21"/>
                        </a:lnTo>
                        <a:lnTo>
                          <a:pt x="29" y="17"/>
                        </a:lnTo>
                        <a:lnTo>
                          <a:pt x="34" y="16"/>
                        </a:lnTo>
                        <a:lnTo>
                          <a:pt x="42" y="14"/>
                        </a:lnTo>
                        <a:lnTo>
                          <a:pt x="52" y="16"/>
                        </a:lnTo>
                        <a:lnTo>
                          <a:pt x="62" y="21"/>
                        </a:lnTo>
                        <a:lnTo>
                          <a:pt x="67" y="29"/>
                        </a:lnTo>
                        <a:lnTo>
                          <a:pt x="68" y="39"/>
                        </a:lnTo>
                        <a:lnTo>
                          <a:pt x="67" y="51"/>
                        </a:lnTo>
                        <a:lnTo>
                          <a:pt x="62" y="59"/>
                        </a:lnTo>
                        <a:lnTo>
                          <a:pt x="54" y="64"/>
                        </a:lnTo>
                        <a:lnTo>
                          <a:pt x="44" y="68"/>
                        </a:lnTo>
                        <a:lnTo>
                          <a:pt x="34" y="66"/>
                        </a:lnTo>
                        <a:lnTo>
                          <a:pt x="25" y="61"/>
                        </a:lnTo>
                        <a:lnTo>
                          <a:pt x="19" y="53"/>
                        </a:lnTo>
                        <a:lnTo>
                          <a:pt x="17" y="42"/>
                        </a:lnTo>
                        <a:lnTo>
                          <a:pt x="15" y="39"/>
                        </a:lnTo>
                        <a:lnTo>
                          <a:pt x="0" y="39"/>
                        </a:lnTo>
                        <a:lnTo>
                          <a:pt x="2" y="42"/>
                        </a:lnTo>
                        <a:lnTo>
                          <a:pt x="5" y="58"/>
                        </a:lnTo>
                        <a:lnTo>
                          <a:pt x="14" y="71"/>
                        </a:lnTo>
                        <a:lnTo>
                          <a:pt x="27" y="80"/>
                        </a:lnTo>
                        <a:lnTo>
                          <a:pt x="44" y="83"/>
                        </a:lnTo>
                        <a:lnTo>
                          <a:pt x="60" y="79"/>
                        </a:lnTo>
                        <a:lnTo>
                          <a:pt x="72" y="70"/>
                        </a:lnTo>
                        <a:lnTo>
                          <a:pt x="81" y="57"/>
                        </a:lnTo>
                        <a:lnTo>
                          <a:pt x="83" y="49"/>
                        </a:lnTo>
                        <a:lnTo>
                          <a:pt x="83" y="39"/>
                        </a:lnTo>
                        <a:lnTo>
                          <a:pt x="80" y="24"/>
                        </a:lnTo>
                        <a:lnTo>
                          <a:pt x="71" y="10"/>
                        </a:lnTo>
                        <a:lnTo>
                          <a:pt x="58" y="2"/>
                        </a:lnTo>
                        <a:lnTo>
                          <a:pt x="42" y="0"/>
                        </a:lnTo>
                        <a:lnTo>
                          <a:pt x="26" y="2"/>
                        </a:lnTo>
                        <a:lnTo>
                          <a:pt x="14" y="12"/>
                        </a:lnTo>
                        <a:lnTo>
                          <a:pt x="5" y="25"/>
                        </a:lnTo>
                        <a:lnTo>
                          <a:pt x="2" y="42"/>
                        </a:lnTo>
                        <a:lnTo>
                          <a:pt x="0" y="39"/>
                        </a:lnTo>
                        <a:lnTo>
                          <a:pt x="15" y="39"/>
                        </a:lnTo>
                        <a:lnTo>
                          <a:pt x="17" y="42"/>
                        </a:lnTo>
                        <a:close/>
                      </a:path>
                    </a:pathLst>
                  </a:custGeom>
                  <a:solidFill>
                    <a:srgbClr val="B265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2" name="Unknown Shape"/>
                  <p:cNvSpPr>
                    <a:spLocks/>
                  </p:cNvSpPr>
                  <p:nvPr/>
                </p:nvSpPr>
                <p:spPr bwMode="auto">
                  <a:xfrm rot="4320882">
                    <a:off x="635" y="13326"/>
                    <a:ext cx="93" cy="92"/>
                  </a:xfrm>
                  <a:custGeom>
                    <a:avLst/>
                    <a:gdLst>
                      <a:gd name="T0" fmla="*/ 17 w 83"/>
                      <a:gd name="T1" fmla="*/ 42 h 83"/>
                      <a:gd name="T2" fmla="*/ 18 w 83"/>
                      <a:gd name="T3" fmla="*/ 35 h 83"/>
                      <a:gd name="T4" fmla="*/ 21 w 83"/>
                      <a:gd name="T5" fmla="*/ 33 h 83"/>
                      <a:gd name="T6" fmla="*/ 26 w 83"/>
                      <a:gd name="T7" fmla="*/ 35 h 83"/>
                      <a:gd name="T8" fmla="*/ 27 w 83"/>
                      <a:gd name="T9" fmla="*/ 42 h 83"/>
                      <a:gd name="T10" fmla="*/ 30 w 83"/>
                      <a:gd name="T11" fmla="*/ 50 h 83"/>
                      <a:gd name="T12" fmla="*/ 34 w 83"/>
                      <a:gd name="T13" fmla="*/ 51 h 83"/>
                      <a:gd name="T14" fmla="*/ 41 w 83"/>
                      <a:gd name="T15" fmla="*/ 51 h 83"/>
                      <a:gd name="T16" fmla="*/ 47 w 83"/>
                      <a:gd name="T17" fmla="*/ 47 h 83"/>
                      <a:gd name="T18" fmla="*/ 51 w 83"/>
                      <a:gd name="T19" fmla="*/ 39 h 83"/>
                      <a:gd name="T20" fmla="*/ 47 w 83"/>
                      <a:gd name="T21" fmla="*/ 33 h 83"/>
                      <a:gd name="T22" fmla="*/ 42 w 83"/>
                      <a:gd name="T23" fmla="*/ 29 h 83"/>
                      <a:gd name="T24" fmla="*/ 31 w 83"/>
                      <a:gd name="T25" fmla="*/ 29 h 83"/>
                      <a:gd name="T26" fmla="*/ 27 w 83"/>
                      <a:gd name="T27" fmla="*/ 25 h 83"/>
                      <a:gd name="T28" fmla="*/ 26 w 83"/>
                      <a:gd name="T29" fmla="*/ 21 h 83"/>
                      <a:gd name="T30" fmla="*/ 29 w 83"/>
                      <a:gd name="T31" fmla="*/ 17 h 83"/>
                      <a:gd name="T32" fmla="*/ 34 w 83"/>
                      <a:gd name="T33" fmla="*/ 16 h 83"/>
                      <a:gd name="T34" fmla="*/ 42 w 83"/>
                      <a:gd name="T35" fmla="*/ 14 h 83"/>
                      <a:gd name="T36" fmla="*/ 52 w 83"/>
                      <a:gd name="T37" fmla="*/ 16 h 83"/>
                      <a:gd name="T38" fmla="*/ 62 w 83"/>
                      <a:gd name="T39" fmla="*/ 21 h 83"/>
                      <a:gd name="T40" fmla="*/ 67 w 83"/>
                      <a:gd name="T41" fmla="*/ 29 h 83"/>
                      <a:gd name="T42" fmla="*/ 68 w 83"/>
                      <a:gd name="T43" fmla="*/ 39 h 83"/>
                      <a:gd name="T44" fmla="*/ 67 w 83"/>
                      <a:gd name="T45" fmla="*/ 51 h 83"/>
                      <a:gd name="T46" fmla="*/ 62 w 83"/>
                      <a:gd name="T47" fmla="*/ 59 h 83"/>
                      <a:gd name="T48" fmla="*/ 54 w 83"/>
                      <a:gd name="T49" fmla="*/ 64 h 83"/>
                      <a:gd name="T50" fmla="*/ 44 w 83"/>
                      <a:gd name="T51" fmla="*/ 68 h 83"/>
                      <a:gd name="T52" fmla="*/ 34 w 83"/>
                      <a:gd name="T53" fmla="*/ 66 h 83"/>
                      <a:gd name="T54" fmla="*/ 25 w 83"/>
                      <a:gd name="T55" fmla="*/ 61 h 83"/>
                      <a:gd name="T56" fmla="*/ 19 w 83"/>
                      <a:gd name="T57" fmla="*/ 53 h 83"/>
                      <a:gd name="T58" fmla="*/ 17 w 83"/>
                      <a:gd name="T59" fmla="*/ 42 h 83"/>
                      <a:gd name="T60" fmla="*/ 15 w 83"/>
                      <a:gd name="T61" fmla="*/ 39 h 83"/>
                      <a:gd name="T62" fmla="*/ 0 w 83"/>
                      <a:gd name="T63" fmla="*/ 39 h 83"/>
                      <a:gd name="T64" fmla="*/ 2 w 83"/>
                      <a:gd name="T65" fmla="*/ 42 h 83"/>
                      <a:gd name="T66" fmla="*/ 5 w 83"/>
                      <a:gd name="T67" fmla="*/ 58 h 83"/>
                      <a:gd name="T68" fmla="*/ 14 w 83"/>
                      <a:gd name="T69" fmla="*/ 71 h 83"/>
                      <a:gd name="T70" fmla="*/ 27 w 83"/>
                      <a:gd name="T71" fmla="*/ 80 h 83"/>
                      <a:gd name="T72" fmla="*/ 44 w 83"/>
                      <a:gd name="T73" fmla="*/ 83 h 83"/>
                      <a:gd name="T74" fmla="*/ 60 w 83"/>
                      <a:gd name="T75" fmla="*/ 79 h 83"/>
                      <a:gd name="T76" fmla="*/ 72 w 83"/>
                      <a:gd name="T77" fmla="*/ 70 h 83"/>
                      <a:gd name="T78" fmla="*/ 81 w 83"/>
                      <a:gd name="T79" fmla="*/ 57 h 83"/>
                      <a:gd name="T80" fmla="*/ 83 w 83"/>
                      <a:gd name="T81" fmla="*/ 49 h 83"/>
                      <a:gd name="T82" fmla="*/ 83 w 83"/>
                      <a:gd name="T83" fmla="*/ 39 h 83"/>
                      <a:gd name="T84" fmla="*/ 80 w 83"/>
                      <a:gd name="T85" fmla="*/ 24 h 83"/>
                      <a:gd name="T86" fmla="*/ 71 w 83"/>
                      <a:gd name="T87" fmla="*/ 10 h 83"/>
                      <a:gd name="T88" fmla="*/ 58 w 83"/>
                      <a:gd name="T89" fmla="*/ 2 h 83"/>
                      <a:gd name="T90" fmla="*/ 42 w 83"/>
                      <a:gd name="T91" fmla="*/ 0 h 83"/>
                      <a:gd name="T92" fmla="*/ 26 w 83"/>
                      <a:gd name="T93" fmla="*/ 2 h 83"/>
                      <a:gd name="T94" fmla="*/ 14 w 83"/>
                      <a:gd name="T95" fmla="*/ 12 h 83"/>
                      <a:gd name="T96" fmla="*/ 5 w 83"/>
                      <a:gd name="T97" fmla="*/ 25 h 83"/>
                      <a:gd name="T98" fmla="*/ 2 w 83"/>
                      <a:gd name="T99" fmla="*/ 42 h 83"/>
                      <a:gd name="T100" fmla="*/ 0 w 83"/>
                      <a:gd name="T101" fmla="*/ 39 h 83"/>
                      <a:gd name="T102" fmla="*/ 15 w 83"/>
                      <a:gd name="T103" fmla="*/ 39 h 83"/>
                      <a:gd name="T104" fmla="*/ 17 w 83"/>
                      <a:gd name="T105" fmla="*/ 42 h 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83" h="83">
                        <a:moveTo>
                          <a:pt x="17" y="42"/>
                        </a:moveTo>
                        <a:lnTo>
                          <a:pt x="18" y="35"/>
                        </a:lnTo>
                        <a:lnTo>
                          <a:pt x="21" y="33"/>
                        </a:lnTo>
                        <a:lnTo>
                          <a:pt x="26" y="35"/>
                        </a:lnTo>
                        <a:lnTo>
                          <a:pt x="27" y="42"/>
                        </a:lnTo>
                        <a:lnTo>
                          <a:pt x="30" y="50"/>
                        </a:lnTo>
                        <a:lnTo>
                          <a:pt x="34" y="51"/>
                        </a:lnTo>
                        <a:lnTo>
                          <a:pt x="41" y="51"/>
                        </a:lnTo>
                        <a:lnTo>
                          <a:pt x="47" y="47"/>
                        </a:lnTo>
                        <a:lnTo>
                          <a:pt x="51" y="39"/>
                        </a:lnTo>
                        <a:lnTo>
                          <a:pt x="47" y="33"/>
                        </a:lnTo>
                        <a:lnTo>
                          <a:pt x="42" y="29"/>
                        </a:lnTo>
                        <a:lnTo>
                          <a:pt x="31" y="29"/>
                        </a:lnTo>
                        <a:lnTo>
                          <a:pt x="27" y="25"/>
                        </a:lnTo>
                        <a:lnTo>
                          <a:pt x="26" y="21"/>
                        </a:lnTo>
                        <a:lnTo>
                          <a:pt x="29" y="17"/>
                        </a:lnTo>
                        <a:lnTo>
                          <a:pt x="34" y="16"/>
                        </a:lnTo>
                        <a:lnTo>
                          <a:pt x="42" y="14"/>
                        </a:lnTo>
                        <a:lnTo>
                          <a:pt x="52" y="16"/>
                        </a:lnTo>
                        <a:lnTo>
                          <a:pt x="62" y="21"/>
                        </a:lnTo>
                        <a:lnTo>
                          <a:pt x="67" y="29"/>
                        </a:lnTo>
                        <a:lnTo>
                          <a:pt x="68" y="39"/>
                        </a:lnTo>
                        <a:lnTo>
                          <a:pt x="67" y="51"/>
                        </a:lnTo>
                        <a:lnTo>
                          <a:pt x="62" y="59"/>
                        </a:lnTo>
                        <a:lnTo>
                          <a:pt x="54" y="64"/>
                        </a:lnTo>
                        <a:lnTo>
                          <a:pt x="44" y="68"/>
                        </a:lnTo>
                        <a:lnTo>
                          <a:pt x="34" y="66"/>
                        </a:lnTo>
                        <a:lnTo>
                          <a:pt x="25" y="61"/>
                        </a:lnTo>
                        <a:lnTo>
                          <a:pt x="19" y="53"/>
                        </a:lnTo>
                        <a:lnTo>
                          <a:pt x="17" y="42"/>
                        </a:lnTo>
                        <a:lnTo>
                          <a:pt x="15" y="39"/>
                        </a:lnTo>
                        <a:lnTo>
                          <a:pt x="0" y="39"/>
                        </a:lnTo>
                        <a:lnTo>
                          <a:pt x="2" y="42"/>
                        </a:lnTo>
                        <a:lnTo>
                          <a:pt x="5" y="58"/>
                        </a:lnTo>
                        <a:lnTo>
                          <a:pt x="14" y="71"/>
                        </a:lnTo>
                        <a:lnTo>
                          <a:pt x="27" y="80"/>
                        </a:lnTo>
                        <a:lnTo>
                          <a:pt x="44" y="83"/>
                        </a:lnTo>
                        <a:lnTo>
                          <a:pt x="60" y="79"/>
                        </a:lnTo>
                        <a:lnTo>
                          <a:pt x="72" y="70"/>
                        </a:lnTo>
                        <a:lnTo>
                          <a:pt x="81" y="57"/>
                        </a:lnTo>
                        <a:lnTo>
                          <a:pt x="83" y="49"/>
                        </a:lnTo>
                        <a:lnTo>
                          <a:pt x="83" y="39"/>
                        </a:lnTo>
                        <a:lnTo>
                          <a:pt x="80" y="24"/>
                        </a:lnTo>
                        <a:lnTo>
                          <a:pt x="71" y="10"/>
                        </a:lnTo>
                        <a:lnTo>
                          <a:pt x="58" y="2"/>
                        </a:lnTo>
                        <a:lnTo>
                          <a:pt x="42" y="0"/>
                        </a:lnTo>
                        <a:lnTo>
                          <a:pt x="26" y="2"/>
                        </a:lnTo>
                        <a:lnTo>
                          <a:pt x="14" y="12"/>
                        </a:lnTo>
                        <a:lnTo>
                          <a:pt x="5" y="25"/>
                        </a:lnTo>
                        <a:lnTo>
                          <a:pt x="2" y="42"/>
                        </a:lnTo>
                        <a:lnTo>
                          <a:pt x="0" y="39"/>
                        </a:lnTo>
                        <a:lnTo>
                          <a:pt x="15" y="39"/>
                        </a:lnTo>
                        <a:lnTo>
                          <a:pt x="17" y="42"/>
                        </a:lnTo>
                        <a:close/>
                      </a:path>
                    </a:pathLst>
                  </a:custGeom>
                  <a:solidFill>
                    <a:srgbClr val="B265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3" name="Unknown Shape"/>
                  <p:cNvSpPr>
                    <a:spLocks/>
                  </p:cNvSpPr>
                  <p:nvPr/>
                </p:nvSpPr>
                <p:spPr bwMode="auto">
                  <a:xfrm rot="10800000">
                    <a:off x="5" y="14793"/>
                    <a:ext cx="986" cy="189"/>
                  </a:xfrm>
                  <a:custGeom>
                    <a:avLst/>
                    <a:gdLst>
                      <a:gd name="T0" fmla="*/ 662 w 884"/>
                      <a:gd name="T1" fmla="*/ 49 h 171"/>
                      <a:gd name="T2" fmla="*/ 539 w 884"/>
                      <a:gd name="T3" fmla="*/ 60 h 171"/>
                      <a:gd name="T4" fmla="*/ 473 w 884"/>
                      <a:gd name="T5" fmla="*/ 123 h 171"/>
                      <a:gd name="T6" fmla="*/ 399 w 884"/>
                      <a:gd name="T7" fmla="*/ 167 h 171"/>
                      <a:gd name="T8" fmla="*/ 345 w 884"/>
                      <a:gd name="T9" fmla="*/ 138 h 171"/>
                      <a:gd name="T10" fmla="*/ 297 w 884"/>
                      <a:gd name="T11" fmla="*/ 114 h 171"/>
                      <a:gd name="T12" fmla="*/ 304 w 884"/>
                      <a:gd name="T13" fmla="*/ 143 h 171"/>
                      <a:gd name="T14" fmla="*/ 272 w 884"/>
                      <a:gd name="T15" fmla="*/ 143 h 171"/>
                      <a:gd name="T16" fmla="*/ 300 w 884"/>
                      <a:gd name="T17" fmla="*/ 68 h 171"/>
                      <a:gd name="T18" fmla="*/ 398 w 884"/>
                      <a:gd name="T19" fmla="*/ 32 h 171"/>
                      <a:gd name="T20" fmla="*/ 440 w 884"/>
                      <a:gd name="T21" fmla="*/ 78 h 171"/>
                      <a:gd name="T22" fmla="*/ 423 w 884"/>
                      <a:gd name="T23" fmla="*/ 127 h 171"/>
                      <a:gd name="T24" fmla="*/ 370 w 884"/>
                      <a:gd name="T25" fmla="*/ 123 h 171"/>
                      <a:gd name="T26" fmla="*/ 396 w 884"/>
                      <a:gd name="T27" fmla="*/ 102 h 171"/>
                      <a:gd name="T28" fmla="*/ 416 w 884"/>
                      <a:gd name="T29" fmla="*/ 113 h 171"/>
                      <a:gd name="T30" fmla="*/ 419 w 884"/>
                      <a:gd name="T31" fmla="*/ 64 h 171"/>
                      <a:gd name="T32" fmla="*/ 356 w 884"/>
                      <a:gd name="T33" fmla="*/ 73 h 171"/>
                      <a:gd name="T34" fmla="*/ 366 w 884"/>
                      <a:gd name="T35" fmla="*/ 144 h 171"/>
                      <a:gd name="T36" fmla="*/ 420 w 884"/>
                      <a:gd name="T37" fmla="*/ 151 h 171"/>
                      <a:gd name="T38" fmla="*/ 452 w 884"/>
                      <a:gd name="T39" fmla="*/ 69 h 171"/>
                      <a:gd name="T40" fmla="*/ 377 w 884"/>
                      <a:gd name="T41" fmla="*/ 17 h 171"/>
                      <a:gd name="T42" fmla="*/ 290 w 884"/>
                      <a:gd name="T43" fmla="*/ 50 h 171"/>
                      <a:gd name="T44" fmla="*/ 242 w 884"/>
                      <a:gd name="T45" fmla="*/ 131 h 171"/>
                      <a:gd name="T46" fmla="*/ 218 w 884"/>
                      <a:gd name="T47" fmla="*/ 160 h 171"/>
                      <a:gd name="T48" fmla="*/ 91 w 884"/>
                      <a:gd name="T49" fmla="*/ 149 h 171"/>
                      <a:gd name="T50" fmla="*/ 32 w 884"/>
                      <a:gd name="T51" fmla="*/ 149 h 171"/>
                      <a:gd name="T52" fmla="*/ 3 w 884"/>
                      <a:gd name="T53" fmla="*/ 151 h 171"/>
                      <a:gd name="T54" fmla="*/ 44 w 884"/>
                      <a:gd name="T55" fmla="*/ 110 h 171"/>
                      <a:gd name="T56" fmla="*/ 105 w 884"/>
                      <a:gd name="T57" fmla="*/ 120 h 171"/>
                      <a:gd name="T58" fmla="*/ 218 w 884"/>
                      <a:gd name="T59" fmla="*/ 149 h 171"/>
                      <a:gd name="T60" fmla="*/ 233 w 884"/>
                      <a:gd name="T61" fmla="*/ 83 h 171"/>
                      <a:gd name="T62" fmla="*/ 217 w 884"/>
                      <a:gd name="T63" fmla="*/ 15 h 171"/>
                      <a:gd name="T64" fmla="*/ 255 w 884"/>
                      <a:gd name="T65" fmla="*/ 8 h 171"/>
                      <a:gd name="T66" fmla="*/ 235 w 884"/>
                      <a:gd name="T67" fmla="*/ 21 h 171"/>
                      <a:gd name="T68" fmla="*/ 256 w 884"/>
                      <a:gd name="T69" fmla="*/ 52 h 171"/>
                      <a:gd name="T70" fmla="*/ 334 w 884"/>
                      <a:gd name="T71" fmla="*/ 6 h 171"/>
                      <a:gd name="T72" fmla="*/ 429 w 884"/>
                      <a:gd name="T73" fmla="*/ 21 h 171"/>
                      <a:gd name="T74" fmla="*/ 482 w 884"/>
                      <a:gd name="T75" fmla="*/ 68 h 171"/>
                      <a:gd name="T76" fmla="*/ 498 w 884"/>
                      <a:gd name="T77" fmla="*/ 36 h 171"/>
                      <a:gd name="T78" fmla="*/ 481 w 884"/>
                      <a:gd name="T79" fmla="*/ 50 h 171"/>
                      <a:gd name="T80" fmla="*/ 460 w 884"/>
                      <a:gd name="T81" fmla="*/ 24 h 171"/>
                      <a:gd name="T82" fmla="*/ 511 w 884"/>
                      <a:gd name="T83" fmla="*/ 17 h 171"/>
                      <a:gd name="T84" fmla="*/ 572 w 884"/>
                      <a:gd name="T85" fmla="*/ 19 h 171"/>
                      <a:gd name="T86" fmla="*/ 704 w 884"/>
                      <a:gd name="T87" fmla="*/ 41 h 171"/>
                      <a:gd name="T88" fmla="*/ 764 w 884"/>
                      <a:gd name="T89" fmla="*/ 89 h 171"/>
                      <a:gd name="T90" fmla="*/ 811 w 884"/>
                      <a:gd name="T91" fmla="*/ 77 h 171"/>
                      <a:gd name="T92" fmla="*/ 790 w 884"/>
                      <a:gd name="T93" fmla="*/ 45 h 171"/>
                      <a:gd name="T94" fmla="*/ 777 w 884"/>
                      <a:gd name="T95" fmla="*/ 70 h 171"/>
                      <a:gd name="T96" fmla="*/ 762 w 884"/>
                      <a:gd name="T97" fmla="*/ 48 h 171"/>
                      <a:gd name="T98" fmla="*/ 794 w 884"/>
                      <a:gd name="T99" fmla="*/ 16 h 171"/>
                      <a:gd name="T100" fmla="*/ 839 w 884"/>
                      <a:gd name="T101" fmla="*/ 19 h 171"/>
                      <a:gd name="T102" fmla="*/ 864 w 884"/>
                      <a:gd name="T103" fmla="*/ 24 h 171"/>
                      <a:gd name="T104" fmla="*/ 810 w 884"/>
                      <a:gd name="T105" fmla="*/ 122 h 171"/>
                      <a:gd name="T106" fmla="*/ 771 w 884"/>
                      <a:gd name="T107" fmla="*/ 143 h 1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884" h="171">
                        <a:moveTo>
                          <a:pt x="748" y="111"/>
                        </a:moveTo>
                        <a:lnTo>
                          <a:pt x="727" y="89"/>
                        </a:lnTo>
                        <a:lnTo>
                          <a:pt x="702" y="70"/>
                        </a:lnTo>
                        <a:lnTo>
                          <a:pt x="682" y="60"/>
                        </a:lnTo>
                        <a:lnTo>
                          <a:pt x="662" y="49"/>
                        </a:lnTo>
                        <a:lnTo>
                          <a:pt x="641" y="44"/>
                        </a:lnTo>
                        <a:lnTo>
                          <a:pt x="617" y="41"/>
                        </a:lnTo>
                        <a:lnTo>
                          <a:pt x="587" y="43"/>
                        </a:lnTo>
                        <a:lnTo>
                          <a:pt x="562" y="49"/>
                        </a:lnTo>
                        <a:lnTo>
                          <a:pt x="539" y="60"/>
                        </a:lnTo>
                        <a:lnTo>
                          <a:pt x="521" y="73"/>
                        </a:lnTo>
                        <a:lnTo>
                          <a:pt x="505" y="86"/>
                        </a:lnTo>
                        <a:lnTo>
                          <a:pt x="493" y="101"/>
                        </a:lnTo>
                        <a:lnTo>
                          <a:pt x="482" y="113"/>
                        </a:lnTo>
                        <a:lnTo>
                          <a:pt x="473" y="123"/>
                        </a:lnTo>
                        <a:lnTo>
                          <a:pt x="461" y="134"/>
                        </a:lnTo>
                        <a:lnTo>
                          <a:pt x="448" y="144"/>
                        </a:lnTo>
                        <a:lnTo>
                          <a:pt x="432" y="155"/>
                        </a:lnTo>
                        <a:lnTo>
                          <a:pt x="416" y="163"/>
                        </a:lnTo>
                        <a:lnTo>
                          <a:pt x="399" y="167"/>
                        </a:lnTo>
                        <a:lnTo>
                          <a:pt x="382" y="165"/>
                        </a:lnTo>
                        <a:lnTo>
                          <a:pt x="373" y="161"/>
                        </a:lnTo>
                        <a:lnTo>
                          <a:pt x="363" y="156"/>
                        </a:lnTo>
                        <a:lnTo>
                          <a:pt x="354" y="148"/>
                        </a:lnTo>
                        <a:lnTo>
                          <a:pt x="345" y="138"/>
                        </a:lnTo>
                        <a:lnTo>
                          <a:pt x="333" y="123"/>
                        </a:lnTo>
                        <a:lnTo>
                          <a:pt x="320" y="113"/>
                        </a:lnTo>
                        <a:lnTo>
                          <a:pt x="312" y="110"/>
                        </a:lnTo>
                        <a:lnTo>
                          <a:pt x="305" y="110"/>
                        </a:lnTo>
                        <a:lnTo>
                          <a:pt x="297" y="114"/>
                        </a:lnTo>
                        <a:lnTo>
                          <a:pt x="290" y="122"/>
                        </a:lnTo>
                        <a:lnTo>
                          <a:pt x="296" y="123"/>
                        </a:lnTo>
                        <a:lnTo>
                          <a:pt x="300" y="126"/>
                        </a:lnTo>
                        <a:lnTo>
                          <a:pt x="304" y="134"/>
                        </a:lnTo>
                        <a:lnTo>
                          <a:pt x="304" y="143"/>
                        </a:lnTo>
                        <a:lnTo>
                          <a:pt x="300" y="151"/>
                        </a:lnTo>
                        <a:lnTo>
                          <a:pt x="293" y="155"/>
                        </a:lnTo>
                        <a:lnTo>
                          <a:pt x="283" y="155"/>
                        </a:lnTo>
                        <a:lnTo>
                          <a:pt x="275" y="148"/>
                        </a:lnTo>
                        <a:lnTo>
                          <a:pt x="272" y="143"/>
                        </a:lnTo>
                        <a:lnTo>
                          <a:pt x="271" y="136"/>
                        </a:lnTo>
                        <a:lnTo>
                          <a:pt x="272" y="120"/>
                        </a:lnTo>
                        <a:lnTo>
                          <a:pt x="278" y="102"/>
                        </a:lnTo>
                        <a:lnTo>
                          <a:pt x="287" y="85"/>
                        </a:lnTo>
                        <a:lnTo>
                          <a:pt x="300" y="68"/>
                        </a:lnTo>
                        <a:lnTo>
                          <a:pt x="316" y="50"/>
                        </a:lnTo>
                        <a:lnTo>
                          <a:pt x="336" y="39"/>
                        </a:lnTo>
                        <a:lnTo>
                          <a:pt x="358" y="32"/>
                        </a:lnTo>
                        <a:lnTo>
                          <a:pt x="383" y="29"/>
                        </a:lnTo>
                        <a:lnTo>
                          <a:pt x="398" y="32"/>
                        </a:lnTo>
                        <a:lnTo>
                          <a:pt x="410" y="36"/>
                        </a:lnTo>
                        <a:lnTo>
                          <a:pt x="422" y="44"/>
                        </a:lnTo>
                        <a:lnTo>
                          <a:pt x="429" y="53"/>
                        </a:lnTo>
                        <a:lnTo>
                          <a:pt x="436" y="66"/>
                        </a:lnTo>
                        <a:lnTo>
                          <a:pt x="440" y="78"/>
                        </a:lnTo>
                        <a:lnTo>
                          <a:pt x="441" y="90"/>
                        </a:lnTo>
                        <a:lnTo>
                          <a:pt x="440" y="102"/>
                        </a:lnTo>
                        <a:lnTo>
                          <a:pt x="436" y="113"/>
                        </a:lnTo>
                        <a:lnTo>
                          <a:pt x="429" y="120"/>
                        </a:lnTo>
                        <a:lnTo>
                          <a:pt x="423" y="127"/>
                        </a:lnTo>
                        <a:lnTo>
                          <a:pt x="416" y="132"/>
                        </a:lnTo>
                        <a:lnTo>
                          <a:pt x="402" y="136"/>
                        </a:lnTo>
                        <a:lnTo>
                          <a:pt x="387" y="136"/>
                        </a:lnTo>
                        <a:lnTo>
                          <a:pt x="377" y="131"/>
                        </a:lnTo>
                        <a:lnTo>
                          <a:pt x="370" y="123"/>
                        </a:lnTo>
                        <a:lnTo>
                          <a:pt x="370" y="114"/>
                        </a:lnTo>
                        <a:lnTo>
                          <a:pt x="374" y="106"/>
                        </a:lnTo>
                        <a:lnTo>
                          <a:pt x="382" y="101"/>
                        </a:lnTo>
                        <a:lnTo>
                          <a:pt x="391" y="101"/>
                        </a:lnTo>
                        <a:lnTo>
                          <a:pt x="396" y="102"/>
                        </a:lnTo>
                        <a:lnTo>
                          <a:pt x="400" y="106"/>
                        </a:lnTo>
                        <a:lnTo>
                          <a:pt x="403" y="111"/>
                        </a:lnTo>
                        <a:lnTo>
                          <a:pt x="404" y="119"/>
                        </a:lnTo>
                        <a:lnTo>
                          <a:pt x="411" y="116"/>
                        </a:lnTo>
                        <a:lnTo>
                          <a:pt x="416" y="113"/>
                        </a:lnTo>
                        <a:lnTo>
                          <a:pt x="424" y="99"/>
                        </a:lnTo>
                        <a:lnTo>
                          <a:pt x="426" y="91"/>
                        </a:lnTo>
                        <a:lnTo>
                          <a:pt x="426" y="82"/>
                        </a:lnTo>
                        <a:lnTo>
                          <a:pt x="423" y="73"/>
                        </a:lnTo>
                        <a:lnTo>
                          <a:pt x="419" y="64"/>
                        </a:lnTo>
                        <a:lnTo>
                          <a:pt x="408" y="54"/>
                        </a:lnTo>
                        <a:lnTo>
                          <a:pt x="394" y="50"/>
                        </a:lnTo>
                        <a:lnTo>
                          <a:pt x="378" y="53"/>
                        </a:lnTo>
                        <a:lnTo>
                          <a:pt x="363" y="62"/>
                        </a:lnTo>
                        <a:lnTo>
                          <a:pt x="356" y="73"/>
                        </a:lnTo>
                        <a:lnTo>
                          <a:pt x="350" y="87"/>
                        </a:lnTo>
                        <a:lnTo>
                          <a:pt x="349" y="102"/>
                        </a:lnTo>
                        <a:lnTo>
                          <a:pt x="350" y="118"/>
                        </a:lnTo>
                        <a:lnTo>
                          <a:pt x="356" y="132"/>
                        </a:lnTo>
                        <a:lnTo>
                          <a:pt x="366" y="144"/>
                        </a:lnTo>
                        <a:lnTo>
                          <a:pt x="381" y="152"/>
                        </a:lnTo>
                        <a:lnTo>
                          <a:pt x="390" y="153"/>
                        </a:lnTo>
                        <a:lnTo>
                          <a:pt x="400" y="155"/>
                        </a:lnTo>
                        <a:lnTo>
                          <a:pt x="411" y="153"/>
                        </a:lnTo>
                        <a:lnTo>
                          <a:pt x="420" y="151"/>
                        </a:lnTo>
                        <a:lnTo>
                          <a:pt x="436" y="140"/>
                        </a:lnTo>
                        <a:lnTo>
                          <a:pt x="448" y="126"/>
                        </a:lnTo>
                        <a:lnTo>
                          <a:pt x="453" y="107"/>
                        </a:lnTo>
                        <a:lnTo>
                          <a:pt x="456" y="89"/>
                        </a:lnTo>
                        <a:lnTo>
                          <a:pt x="452" y="69"/>
                        </a:lnTo>
                        <a:lnTo>
                          <a:pt x="443" y="50"/>
                        </a:lnTo>
                        <a:lnTo>
                          <a:pt x="429" y="37"/>
                        </a:lnTo>
                        <a:lnTo>
                          <a:pt x="414" y="27"/>
                        </a:lnTo>
                        <a:lnTo>
                          <a:pt x="395" y="20"/>
                        </a:lnTo>
                        <a:lnTo>
                          <a:pt x="377" y="17"/>
                        </a:lnTo>
                        <a:lnTo>
                          <a:pt x="357" y="17"/>
                        </a:lnTo>
                        <a:lnTo>
                          <a:pt x="338" y="21"/>
                        </a:lnTo>
                        <a:lnTo>
                          <a:pt x="320" y="28"/>
                        </a:lnTo>
                        <a:lnTo>
                          <a:pt x="304" y="37"/>
                        </a:lnTo>
                        <a:lnTo>
                          <a:pt x="290" y="50"/>
                        </a:lnTo>
                        <a:lnTo>
                          <a:pt x="278" y="66"/>
                        </a:lnTo>
                        <a:lnTo>
                          <a:pt x="267" y="81"/>
                        </a:lnTo>
                        <a:lnTo>
                          <a:pt x="253" y="109"/>
                        </a:lnTo>
                        <a:lnTo>
                          <a:pt x="247" y="120"/>
                        </a:lnTo>
                        <a:lnTo>
                          <a:pt x="242" y="131"/>
                        </a:lnTo>
                        <a:lnTo>
                          <a:pt x="238" y="140"/>
                        </a:lnTo>
                        <a:lnTo>
                          <a:pt x="233" y="147"/>
                        </a:lnTo>
                        <a:lnTo>
                          <a:pt x="229" y="153"/>
                        </a:lnTo>
                        <a:lnTo>
                          <a:pt x="225" y="157"/>
                        </a:lnTo>
                        <a:lnTo>
                          <a:pt x="218" y="160"/>
                        </a:lnTo>
                        <a:lnTo>
                          <a:pt x="208" y="161"/>
                        </a:lnTo>
                        <a:lnTo>
                          <a:pt x="210" y="161"/>
                        </a:lnTo>
                        <a:lnTo>
                          <a:pt x="98" y="160"/>
                        </a:lnTo>
                        <a:lnTo>
                          <a:pt x="98" y="157"/>
                        </a:lnTo>
                        <a:lnTo>
                          <a:pt x="91" y="149"/>
                        </a:lnTo>
                        <a:lnTo>
                          <a:pt x="81" y="144"/>
                        </a:lnTo>
                        <a:lnTo>
                          <a:pt x="68" y="142"/>
                        </a:lnTo>
                        <a:lnTo>
                          <a:pt x="54" y="142"/>
                        </a:lnTo>
                        <a:lnTo>
                          <a:pt x="43" y="144"/>
                        </a:lnTo>
                        <a:lnTo>
                          <a:pt x="32" y="149"/>
                        </a:lnTo>
                        <a:lnTo>
                          <a:pt x="24" y="159"/>
                        </a:lnTo>
                        <a:lnTo>
                          <a:pt x="20" y="171"/>
                        </a:lnTo>
                        <a:lnTo>
                          <a:pt x="23" y="171"/>
                        </a:lnTo>
                        <a:lnTo>
                          <a:pt x="0" y="171"/>
                        </a:lnTo>
                        <a:lnTo>
                          <a:pt x="3" y="151"/>
                        </a:lnTo>
                        <a:lnTo>
                          <a:pt x="7" y="140"/>
                        </a:lnTo>
                        <a:lnTo>
                          <a:pt x="14" y="131"/>
                        </a:lnTo>
                        <a:lnTo>
                          <a:pt x="21" y="122"/>
                        </a:lnTo>
                        <a:lnTo>
                          <a:pt x="32" y="115"/>
                        </a:lnTo>
                        <a:lnTo>
                          <a:pt x="44" y="110"/>
                        </a:lnTo>
                        <a:lnTo>
                          <a:pt x="58" y="109"/>
                        </a:lnTo>
                        <a:lnTo>
                          <a:pt x="74" y="110"/>
                        </a:lnTo>
                        <a:lnTo>
                          <a:pt x="86" y="111"/>
                        </a:lnTo>
                        <a:lnTo>
                          <a:pt x="97" y="115"/>
                        </a:lnTo>
                        <a:lnTo>
                          <a:pt x="105" y="120"/>
                        </a:lnTo>
                        <a:lnTo>
                          <a:pt x="118" y="132"/>
                        </a:lnTo>
                        <a:lnTo>
                          <a:pt x="127" y="148"/>
                        </a:lnTo>
                        <a:lnTo>
                          <a:pt x="212" y="153"/>
                        </a:lnTo>
                        <a:lnTo>
                          <a:pt x="210" y="153"/>
                        </a:lnTo>
                        <a:lnTo>
                          <a:pt x="218" y="149"/>
                        </a:lnTo>
                        <a:lnTo>
                          <a:pt x="225" y="142"/>
                        </a:lnTo>
                        <a:lnTo>
                          <a:pt x="234" y="120"/>
                        </a:lnTo>
                        <a:lnTo>
                          <a:pt x="237" y="109"/>
                        </a:lnTo>
                        <a:lnTo>
                          <a:pt x="237" y="89"/>
                        </a:lnTo>
                        <a:lnTo>
                          <a:pt x="233" y="83"/>
                        </a:lnTo>
                        <a:lnTo>
                          <a:pt x="225" y="74"/>
                        </a:lnTo>
                        <a:lnTo>
                          <a:pt x="220" y="64"/>
                        </a:lnTo>
                        <a:lnTo>
                          <a:pt x="213" y="41"/>
                        </a:lnTo>
                        <a:lnTo>
                          <a:pt x="213" y="23"/>
                        </a:lnTo>
                        <a:lnTo>
                          <a:pt x="217" y="15"/>
                        </a:lnTo>
                        <a:lnTo>
                          <a:pt x="221" y="8"/>
                        </a:lnTo>
                        <a:lnTo>
                          <a:pt x="226" y="3"/>
                        </a:lnTo>
                        <a:lnTo>
                          <a:pt x="231" y="0"/>
                        </a:lnTo>
                        <a:lnTo>
                          <a:pt x="245" y="2"/>
                        </a:lnTo>
                        <a:lnTo>
                          <a:pt x="255" y="8"/>
                        </a:lnTo>
                        <a:lnTo>
                          <a:pt x="258" y="13"/>
                        </a:lnTo>
                        <a:lnTo>
                          <a:pt x="260" y="20"/>
                        </a:lnTo>
                        <a:lnTo>
                          <a:pt x="250" y="15"/>
                        </a:lnTo>
                        <a:lnTo>
                          <a:pt x="242" y="16"/>
                        </a:lnTo>
                        <a:lnTo>
                          <a:pt x="235" y="21"/>
                        </a:lnTo>
                        <a:lnTo>
                          <a:pt x="231" y="31"/>
                        </a:lnTo>
                        <a:lnTo>
                          <a:pt x="234" y="40"/>
                        </a:lnTo>
                        <a:lnTo>
                          <a:pt x="243" y="48"/>
                        </a:lnTo>
                        <a:lnTo>
                          <a:pt x="249" y="50"/>
                        </a:lnTo>
                        <a:lnTo>
                          <a:pt x="256" y="52"/>
                        </a:lnTo>
                        <a:lnTo>
                          <a:pt x="264" y="50"/>
                        </a:lnTo>
                        <a:lnTo>
                          <a:pt x="272" y="45"/>
                        </a:lnTo>
                        <a:lnTo>
                          <a:pt x="290" y="29"/>
                        </a:lnTo>
                        <a:lnTo>
                          <a:pt x="309" y="15"/>
                        </a:lnTo>
                        <a:lnTo>
                          <a:pt x="334" y="6"/>
                        </a:lnTo>
                        <a:lnTo>
                          <a:pt x="350" y="3"/>
                        </a:lnTo>
                        <a:lnTo>
                          <a:pt x="366" y="2"/>
                        </a:lnTo>
                        <a:lnTo>
                          <a:pt x="390" y="4"/>
                        </a:lnTo>
                        <a:lnTo>
                          <a:pt x="412" y="11"/>
                        </a:lnTo>
                        <a:lnTo>
                          <a:pt x="429" y="21"/>
                        </a:lnTo>
                        <a:lnTo>
                          <a:pt x="445" y="37"/>
                        </a:lnTo>
                        <a:lnTo>
                          <a:pt x="455" y="50"/>
                        </a:lnTo>
                        <a:lnTo>
                          <a:pt x="465" y="62"/>
                        </a:lnTo>
                        <a:lnTo>
                          <a:pt x="476" y="68"/>
                        </a:lnTo>
                        <a:lnTo>
                          <a:pt x="482" y="68"/>
                        </a:lnTo>
                        <a:lnTo>
                          <a:pt x="489" y="66"/>
                        </a:lnTo>
                        <a:lnTo>
                          <a:pt x="494" y="64"/>
                        </a:lnTo>
                        <a:lnTo>
                          <a:pt x="497" y="57"/>
                        </a:lnTo>
                        <a:lnTo>
                          <a:pt x="499" y="47"/>
                        </a:lnTo>
                        <a:lnTo>
                          <a:pt x="498" y="36"/>
                        </a:lnTo>
                        <a:lnTo>
                          <a:pt x="493" y="29"/>
                        </a:lnTo>
                        <a:lnTo>
                          <a:pt x="494" y="37"/>
                        </a:lnTo>
                        <a:lnTo>
                          <a:pt x="492" y="44"/>
                        </a:lnTo>
                        <a:lnTo>
                          <a:pt x="488" y="48"/>
                        </a:lnTo>
                        <a:lnTo>
                          <a:pt x="481" y="50"/>
                        </a:lnTo>
                        <a:lnTo>
                          <a:pt x="468" y="48"/>
                        </a:lnTo>
                        <a:lnTo>
                          <a:pt x="462" y="45"/>
                        </a:lnTo>
                        <a:lnTo>
                          <a:pt x="459" y="40"/>
                        </a:lnTo>
                        <a:lnTo>
                          <a:pt x="457" y="32"/>
                        </a:lnTo>
                        <a:lnTo>
                          <a:pt x="460" y="24"/>
                        </a:lnTo>
                        <a:lnTo>
                          <a:pt x="465" y="19"/>
                        </a:lnTo>
                        <a:lnTo>
                          <a:pt x="472" y="13"/>
                        </a:lnTo>
                        <a:lnTo>
                          <a:pt x="482" y="11"/>
                        </a:lnTo>
                        <a:lnTo>
                          <a:pt x="497" y="12"/>
                        </a:lnTo>
                        <a:lnTo>
                          <a:pt x="511" y="17"/>
                        </a:lnTo>
                        <a:lnTo>
                          <a:pt x="525" y="29"/>
                        </a:lnTo>
                        <a:lnTo>
                          <a:pt x="527" y="27"/>
                        </a:lnTo>
                        <a:lnTo>
                          <a:pt x="532" y="25"/>
                        </a:lnTo>
                        <a:lnTo>
                          <a:pt x="548" y="21"/>
                        </a:lnTo>
                        <a:lnTo>
                          <a:pt x="572" y="19"/>
                        </a:lnTo>
                        <a:lnTo>
                          <a:pt x="599" y="17"/>
                        </a:lnTo>
                        <a:lnTo>
                          <a:pt x="628" y="17"/>
                        </a:lnTo>
                        <a:lnTo>
                          <a:pt x="657" y="21"/>
                        </a:lnTo>
                        <a:lnTo>
                          <a:pt x="683" y="29"/>
                        </a:lnTo>
                        <a:lnTo>
                          <a:pt x="704" y="41"/>
                        </a:lnTo>
                        <a:lnTo>
                          <a:pt x="713" y="48"/>
                        </a:lnTo>
                        <a:lnTo>
                          <a:pt x="721" y="56"/>
                        </a:lnTo>
                        <a:lnTo>
                          <a:pt x="737" y="69"/>
                        </a:lnTo>
                        <a:lnTo>
                          <a:pt x="750" y="81"/>
                        </a:lnTo>
                        <a:lnTo>
                          <a:pt x="764" y="89"/>
                        </a:lnTo>
                        <a:lnTo>
                          <a:pt x="774" y="95"/>
                        </a:lnTo>
                        <a:lnTo>
                          <a:pt x="785" y="98"/>
                        </a:lnTo>
                        <a:lnTo>
                          <a:pt x="794" y="97"/>
                        </a:lnTo>
                        <a:lnTo>
                          <a:pt x="803" y="90"/>
                        </a:lnTo>
                        <a:lnTo>
                          <a:pt x="811" y="77"/>
                        </a:lnTo>
                        <a:lnTo>
                          <a:pt x="812" y="65"/>
                        </a:lnTo>
                        <a:lnTo>
                          <a:pt x="808" y="54"/>
                        </a:lnTo>
                        <a:lnTo>
                          <a:pt x="803" y="48"/>
                        </a:lnTo>
                        <a:lnTo>
                          <a:pt x="797" y="45"/>
                        </a:lnTo>
                        <a:lnTo>
                          <a:pt x="790" y="45"/>
                        </a:lnTo>
                        <a:lnTo>
                          <a:pt x="783" y="47"/>
                        </a:lnTo>
                        <a:lnTo>
                          <a:pt x="778" y="50"/>
                        </a:lnTo>
                        <a:lnTo>
                          <a:pt x="774" y="56"/>
                        </a:lnTo>
                        <a:lnTo>
                          <a:pt x="774" y="64"/>
                        </a:lnTo>
                        <a:lnTo>
                          <a:pt x="777" y="70"/>
                        </a:lnTo>
                        <a:lnTo>
                          <a:pt x="785" y="78"/>
                        </a:lnTo>
                        <a:lnTo>
                          <a:pt x="774" y="76"/>
                        </a:lnTo>
                        <a:lnTo>
                          <a:pt x="766" y="68"/>
                        </a:lnTo>
                        <a:lnTo>
                          <a:pt x="762" y="54"/>
                        </a:lnTo>
                        <a:lnTo>
                          <a:pt x="762" y="48"/>
                        </a:lnTo>
                        <a:lnTo>
                          <a:pt x="765" y="40"/>
                        </a:lnTo>
                        <a:lnTo>
                          <a:pt x="770" y="31"/>
                        </a:lnTo>
                        <a:lnTo>
                          <a:pt x="777" y="24"/>
                        </a:lnTo>
                        <a:lnTo>
                          <a:pt x="785" y="19"/>
                        </a:lnTo>
                        <a:lnTo>
                          <a:pt x="794" y="16"/>
                        </a:lnTo>
                        <a:lnTo>
                          <a:pt x="803" y="16"/>
                        </a:lnTo>
                        <a:lnTo>
                          <a:pt x="811" y="19"/>
                        </a:lnTo>
                        <a:lnTo>
                          <a:pt x="822" y="23"/>
                        </a:lnTo>
                        <a:lnTo>
                          <a:pt x="828" y="29"/>
                        </a:lnTo>
                        <a:lnTo>
                          <a:pt x="839" y="19"/>
                        </a:lnTo>
                        <a:lnTo>
                          <a:pt x="852" y="10"/>
                        </a:lnTo>
                        <a:lnTo>
                          <a:pt x="867" y="8"/>
                        </a:lnTo>
                        <a:lnTo>
                          <a:pt x="876" y="10"/>
                        </a:lnTo>
                        <a:lnTo>
                          <a:pt x="884" y="13"/>
                        </a:lnTo>
                        <a:lnTo>
                          <a:pt x="864" y="24"/>
                        </a:lnTo>
                        <a:lnTo>
                          <a:pt x="848" y="39"/>
                        </a:lnTo>
                        <a:lnTo>
                          <a:pt x="835" y="56"/>
                        </a:lnTo>
                        <a:lnTo>
                          <a:pt x="824" y="77"/>
                        </a:lnTo>
                        <a:lnTo>
                          <a:pt x="815" y="98"/>
                        </a:lnTo>
                        <a:lnTo>
                          <a:pt x="810" y="122"/>
                        </a:lnTo>
                        <a:lnTo>
                          <a:pt x="807" y="146"/>
                        </a:lnTo>
                        <a:lnTo>
                          <a:pt x="806" y="171"/>
                        </a:lnTo>
                        <a:lnTo>
                          <a:pt x="779" y="171"/>
                        </a:lnTo>
                        <a:lnTo>
                          <a:pt x="777" y="157"/>
                        </a:lnTo>
                        <a:lnTo>
                          <a:pt x="771" y="143"/>
                        </a:lnTo>
                        <a:lnTo>
                          <a:pt x="761" y="127"/>
                        </a:lnTo>
                        <a:lnTo>
                          <a:pt x="748" y="111"/>
                        </a:lnTo>
                        <a:close/>
                      </a:path>
                    </a:pathLst>
                  </a:custGeom>
                  <a:solidFill>
                    <a:srgbClr val="B2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14" name="Unknown Shape"/>
                  <p:cNvSpPr>
                    <a:spLocks/>
                  </p:cNvSpPr>
                  <p:nvPr/>
                </p:nvSpPr>
                <p:spPr bwMode="auto">
                  <a:xfrm rot="5400000">
                    <a:off x="-308" y="14284"/>
                    <a:ext cx="986" cy="189"/>
                  </a:xfrm>
                  <a:custGeom>
                    <a:avLst/>
                    <a:gdLst>
                      <a:gd name="T0" fmla="*/ 662 w 884"/>
                      <a:gd name="T1" fmla="*/ 49 h 171"/>
                      <a:gd name="T2" fmla="*/ 539 w 884"/>
                      <a:gd name="T3" fmla="*/ 60 h 171"/>
                      <a:gd name="T4" fmla="*/ 473 w 884"/>
                      <a:gd name="T5" fmla="*/ 123 h 171"/>
                      <a:gd name="T6" fmla="*/ 399 w 884"/>
                      <a:gd name="T7" fmla="*/ 167 h 171"/>
                      <a:gd name="T8" fmla="*/ 345 w 884"/>
                      <a:gd name="T9" fmla="*/ 138 h 171"/>
                      <a:gd name="T10" fmla="*/ 297 w 884"/>
                      <a:gd name="T11" fmla="*/ 114 h 171"/>
                      <a:gd name="T12" fmla="*/ 304 w 884"/>
                      <a:gd name="T13" fmla="*/ 143 h 171"/>
                      <a:gd name="T14" fmla="*/ 272 w 884"/>
                      <a:gd name="T15" fmla="*/ 143 h 171"/>
                      <a:gd name="T16" fmla="*/ 300 w 884"/>
                      <a:gd name="T17" fmla="*/ 68 h 171"/>
                      <a:gd name="T18" fmla="*/ 398 w 884"/>
                      <a:gd name="T19" fmla="*/ 32 h 171"/>
                      <a:gd name="T20" fmla="*/ 440 w 884"/>
                      <a:gd name="T21" fmla="*/ 78 h 171"/>
                      <a:gd name="T22" fmla="*/ 423 w 884"/>
                      <a:gd name="T23" fmla="*/ 127 h 171"/>
                      <a:gd name="T24" fmla="*/ 370 w 884"/>
                      <a:gd name="T25" fmla="*/ 123 h 171"/>
                      <a:gd name="T26" fmla="*/ 396 w 884"/>
                      <a:gd name="T27" fmla="*/ 102 h 171"/>
                      <a:gd name="T28" fmla="*/ 416 w 884"/>
                      <a:gd name="T29" fmla="*/ 113 h 171"/>
                      <a:gd name="T30" fmla="*/ 419 w 884"/>
                      <a:gd name="T31" fmla="*/ 64 h 171"/>
                      <a:gd name="T32" fmla="*/ 356 w 884"/>
                      <a:gd name="T33" fmla="*/ 73 h 171"/>
                      <a:gd name="T34" fmla="*/ 366 w 884"/>
                      <a:gd name="T35" fmla="*/ 144 h 171"/>
                      <a:gd name="T36" fmla="*/ 420 w 884"/>
                      <a:gd name="T37" fmla="*/ 151 h 171"/>
                      <a:gd name="T38" fmla="*/ 452 w 884"/>
                      <a:gd name="T39" fmla="*/ 69 h 171"/>
                      <a:gd name="T40" fmla="*/ 377 w 884"/>
                      <a:gd name="T41" fmla="*/ 17 h 171"/>
                      <a:gd name="T42" fmla="*/ 290 w 884"/>
                      <a:gd name="T43" fmla="*/ 50 h 171"/>
                      <a:gd name="T44" fmla="*/ 242 w 884"/>
                      <a:gd name="T45" fmla="*/ 131 h 171"/>
                      <a:gd name="T46" fmla="*/ 218 w 884"/>
                      <a:gd name="T47" fmla="*/ 160 h 171"/>
                      <a:gd name="T48" fmla="*/ 91 w 884"/>
                      <a:gd name="T49" fmla="*/ 149 h 171"/>
                      <a:gd name="T50" fmla="*/ 32 w 884"/>
                      <a:gd name="T51" fmla="*/ 149 h 171"/>
                      <a:gd name="T52" fmla="*/ 3 w 884"/>
                      <a:gd name="T53" fmla="*/ 151 h 171"/>
                      <a:gd name="T54" fmla="*/ 44 w 884"/>
                      <a:gd name="T55" fmla="*/ 110 h 171"/>
                      <a:gd name="T56" fmla="*/ 105 w 884"/>
                      <a:gd name="T57" fmla="*/ 120 h 171"/>
                      <a:gd name="T58" fmla="*/ 218 w 884"/>
                      <a:gd name="T59" fmla="*/ 149 h 171"/>
                      <a:gd name="T60" fmla="*/ 233 w 884"/>
                      <a:gd name="T61" fmla="*/ 83 h 171"/>
                      <a:gd name="T62" fmla="*/ 217 w 884"/>
                      <a:gd name="T63" fmla="*/ 15 h 171"/>
                      <a:gd name="T64" fmla="*/ 255 w 884"/>
                      <a:gd name="T65" fmla="*/ 8 h 171"/>
                      <a:gd name="T66" fmla="*/ 235 w 884"/>
                      <a:gd name="T67" fmla="*/ 21 h 171"/>
                      <a:gd name="T68" fmla="*/ 256 w 884"/>
                      <a:gd name="T69" fmla="*/ 52 h 171"/>
                      <a:gd name="T70" fmla="*/ 334 w 884"/>
                      <a:gd name="T71" fmla="*/ 6 h 171"/>
                      <a:gd name="T72" fmla="*/ 429 w 884"/>
                      <a:gd name="T73" fmla="*/ 21 h 171"/>
                      <a:gd name="T74" fmla="*/ 482 w 884"/>
                      <a:gd name="T75" fmla="*/ 68 h 171"/>
                      <a:gd name="T76" fmla="*/ 498 w 884"/>
                      <a:gd name="T77" fmla="*/ 36 h 171"/>
                      <a:gd name="T78" fmla="*/ 481 w 884"/>
                      <a:gd name="T79" fmla="*/ 50 h 171"/>
                      <a:gd name="T80" fmla="*/ 460 w 884"/>
                      <a:gd name="T81" fmla="*/ 24 h 171"/>
                      <a:gd name="T82" fmla="*/ 511 w 884"/>
                      <a:gd name="T83" fmla="*/ 17 h 171"/>
                      <a:gd name="T84" fmla="*/ 572 w 884"/>
                      <a:gd name="T85" fmla="*/ 19 h 171"/>
                      <a:gd name="T86" fmla="*/ 704 w 884"/>
                      <a:gd name="T87" fmla="*/ 41 h 171"/>
                      <a:gd name="T88" fmla="*/ 764 w 884"/>
                      <a:gd name="T89" fmla="*/ 89 h 171"/>
                      <a:gd name="T90" fmla="*/ 811 w 884"/>
                      <a:gd name="T91" fmla="*/ 77 h 171"/>
                      <a:gd name="T92" fmla="*/ 790 w 884"/>
                      <a:gd name="T93" fmla="*/ 45 h 171"/>
                      <a:gd name="T94" fmla="*/ 777 w 884"/>
                      <a:gd name="T95" fmla="*/ 70 h 171"/>
                      <a:gd name="T96" fmla="*/ 762 w 884"/>
                      <a:gd name="T97" fmla="*/ 48 h 171"/>
                      <a:gd name="T98" fmla="*/ 794 w 884"/>
                      <a:gd name="T99" fmla="*/ 16 h 171"/>
                      <a:gd name="T100" fmla="*/ 839 w 884"/>
                      <a:gd name="T101" fmla="*/ 19 h 171"/>
                      <a:gd name="T102" fmla="*/ 864 w 884"/>
                      <a:gd name="T103" fmla="*/ 24 h 171"/>
                      <a:gd name="T104" fmla="*/ 810 w 884"/>
                      <a:gd name="T105" fmla="*/ 122 h 171"/>
                      <a:gd name="T106" fmla="*/ 771 w 884"/>
                      <a:gd name="T107" fmla="*/ 143 h 1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884" h="171">
                        <a:moveTo>
                          <a:pt x="748" y="111"/>
                        </a:moveTo>
                        <a:lnTo>
                          <a:pt x="727" y="89"/>
                        </a:lnTo>
                        <a:lnTo>
                          <a:pt x="702" y="70"/>
                        </a:lnTo>
                        <a:lnTo>
                          <a:pt x="682" y="60"/>
                        </a:lnTo>
                        <a:lnTo>
                          <a:pt x="662" y="49"/>
                        </a:lnTo>
                        <a:lnTo>
                          <a:pt x="641" y="44"/>
                        </a:lnTo>
                        <a:lnTo>
                          <a:pt x="617" y="41"/>
                        </a:lnTo>
                        <a:lnTo>
                          <a:pt x="587" y="43"/>
                        </a:lnTo>
                        <a:lnTo>
                          <a:pt x="562" y="49"/>
                        </a:lnTo>
                        <a:lnTo>
                          <a:pt x="539" y="60"/>
                        </a:lnTo>
                        <a:lnTo>
                          <a:pt x="521" y="73"/>
                        </a:lnTo>
                        <a:lnTo>
                          <a:pt x="505" y="86"/>
                        </a:lnTo>
                        <a:lnTo>
                          <a:pt x="493" y="101"/>
                        </a:lnTo>
                        <a:lnTo>
                          <a:pt x="482" y="113"/>
                        </a:lnTo>
                        <a:lnTo>
                          <a:pt x="473" y="123"/>
                        </a:lnTo>
                        <a:lnTo>
                          <a:pt x="461" y="134"/>
                        </a:lnTo>
                        <a:lnTo>
                          <a:pt x="448" y="144"/>
                        </a:lnTo>
                        <a:lnTo>
                          <a:pt x="432" y="155"/>
                        </a:lnTo>
                        <a:lnTo>
                          <a:pt x="416" y="163"/>
                        </a:lnTo>
                        <a:lnTo>
                          <a:pt x="399" y="167"/>
                        </a:lnTo>
                        <a:lnTo>
                          <a:pt x="382" y="165"/>
                        </a:lnTo>
                        <a:lnTo>
                          <a:pt x="373" y="161"/>
                        </a:lnTo>
                        <a:lnTo>
                          <a:pt x="363" y="156"/>
                        </a:lnTo>
                        <a:lnTo>
                          <a:pt x="354" y="148"/>
                        </a:lnTo>
                        <a:lnTo>
                          <a:pt x="345" y="138"/>
                        </a:lnTo>
                        <a:lnTo>
                          <a:pt x="333" y="123"/>
                        </a:lnTo>
                        <a:lnTo>
                          <a:pt x="320" y="113"/>
                        </a:lnTo>
                        <a:lnTo>
                          <a:pt x="312" y="110"/>
                        </a:lnTo>
                        <a:lnTo>
                          <a:pt x="305" y="110"/>
                        </a:lnTo>
                        <a:lnTo>
                          <a:pt x="297" y="114"/>
                        </a:lnTo>
                        <a:lnTo>
                          <a:pt x="290" y="122"/>
                        </a:lnTo>
                        <a:lnTo>
                          <a:pt x="296" y="123"/>
                        </a:lnTo>
                        <a:lnTo>
                          <a:pt x="300" y="126"/>
                        </a:lnTo>
                        <a:lnTo>
                          <a:pt x="304" y="134"/>
                        </a:lnTo>
                        <a:lnTo>
                          <a:pt x="304" y="143"/>
                        </a:lnTo>
                        <a:lnTo>
                          <a:pt x="300" y="151"/>
                        </a:lnTo>
                        <a:lnTo>
                          <a:pt x="293" y="155"/>
                        </a:lnTo>
                        <a:lnTo>
                          <a:pt x="283" y="155"/>
                        </a:lnTo>
                        <a:lnTo>
                          <a:pt x="275" y="148"/>
                        </a:lnTo>
                        <a:lnTo>
                          <a:pt x="272" y="143"/>
                        </a:lnTo>
                        <a:lnTo>
                          <a:pt x="271" y="136"/>
                        </a:lnTo>
                        <a:lnTo>
                          <a:pt x="272" y="120"/>
                        </a:lnTo>
                        <a:lnTo>
                          <a:pt x="278" y="102"/>
                        </a:lnTo>
                        <a:lnTo>
                          <a:pt x="287" y="85"/>
                        </a:lnTo>
                        <a:lnTo>
                          <a:pt x="300" y="68"/>
                        </a:lnTo>
                        <a:lnTo>
                          <a:pt x="316" y="50"/>
                        </a:lnTo>
                        <a:lnTo>
                          <a:pt x="336" y="39"/>
                        </a:lnTo>
                        <a:lnTo>
                          <a:pt x="358" y="32"/>
                        </a:lnTo>
                        <a:lnTo>
                          <a:pt x="383" y="29"/>
                        </a:lnTo>
                        <a:lnTo>
                          <a:pt x="398" y="32"/>
                        </a:lnTo>
                        <a:lnTo>
                          <a:pt x="410" y="36"/>
                        </a:lnTo>
                        <a:lnTo>
                          <a:pt x="422" y="44"/>
                        </a:lnTo>
                        <a:lnTo>
                          <a:pt x="429" y="53"/>
                        </a:lnTo>
                        <a:lnTo>
                          <a:pt x="436" y="66"/>
                        </a:lnTo>
                        <a:lnTo>
                          <a:pt x="440" y="78"/>
                        </a:lnTo>
                        <a:lnTo>
                          <a:pt x="441" y="90"/>
                        </a:lnTo>
                        <a:lnTo>
                          <a:pt x="440" y="102"/>
                        </a:lnTo>
                        <a:lnTo>
                          <a:pt x="436" y="113"/>
                        </a:lnTo>
                        <a:lnTo>
                          <a:pt x="429" y="120"/>
                        </a:lnTo>
                        <a:lnTo>
                          <a:pt x="423" y="127"/>
                        </a:lnTo>
                        <a:lnTo>
                          <a:pt x="416" y="132"/>
                        </a:lnTo>
                        <a:lnTo>
                          <a:pt x="402" y="136"/>
                        </a:lnTo>
                        <a:lnTo>
                          <a:pt x="387" y="136"/>
                        </a:lnTo>
                        <a:lnTo>
                          <a:pt x="377" y="131"/>
                        </a:lnTo>
                        <a:lnTo>
                          <a:pt x="370" y="123"/>
                        </a:lnTo>
                        <a:lnTo>
                          <a:pt x="370" y="114"/>
                        </a:lnTo>
                        <a:lnTo>
                          <a:pt x="374" y="106"/>
                        </a:lnTo>
                        <a:lnTo>
                          <a:pt x="382" y="101"/>
                        </a:lnTo>
                        <a:lnTo>
                          <a:pt x="391" y="101"/>
                        </a:lnTo>
                        <a:lnTo>
                          <a:pt x="396" y="102"/>
                        </a:lnTo>
                        <a:lnTo>
                          <a:pt x="400" y="106"/>
                        </a:lnTo>
                        <a:lnTo>
                          <a:pt x="403" y="111"/>
                        </a:lnTo>
                        <a:lnTo>
                          <a:pt x="404" y="119"/>
                        </a:lnTo>
                        <a:lnTo>
                          <a:pt x="411" y="116"/>
                        </a:lnTo>
                        <a:lnTo>
                          <a:pt x="416" y="113"/>
                        </a:lnTo>
                        <a:lnTo>
                          <a:pt x="424" y="99"/>
                        </a:lnTo>
                        <a:lnTo>
                          <a:pt x="426" y="91"/>
                        </a:lnTo>
                        <a:lnTo>
                          <a:pt x="426" y="82"/>
                        </a:lnTo>
                        <a:lnTo>
                          <a:pt x="423" y="73"/>
                        </a:lnTo>
                        <a:lnTo>
                          <a:pt x="419" y="64"/>
                        </a:lnTo>
                        <a:lnTo>
                          <a:pt x="408" y="54"/>
                        </a:lnTo>
                        <a:lnTo>
                          <a:pt x="394" y="50"/>
                        </a:lnTo>
                        <a:lnTo>
                          <a:pt x="378" y="53"/>
                        </a:lnTo>
                        <a:lnTo>
                          <a:pt x="363" y="62"/>
                        </a:lnTo>
                        <a:lnTo>
                          <a:pt x="356" y="73"/>
                        </a:lnTo>
                        <a:lnTo>
                          <a:pt x="350" y="87"/>
                        </a:lnTo>
                        <a:lnTo>
                          <a:pt x="349" y="102"/>
                        </a:lnTo>
                        <a:lnTo>
                          <a:pt x="350" y="118"/>
                        </a:lnTo>
                        <a:lnTo>
                          <a:pt x="356" y="132"/>
                        </a:lnTo>
                        <a:lnTo>
                          <a:pt x="366" y="144"/>
                        </a:lnTo>
                        <a:lnTo>
                          <a:pt x="381" y="152"/>
                        </a:lnTo>
                        <a:lnTo>
                          <a:pt x="390" y="153"/>
                        </a:lnTo>
                        <a:lnTo>
                          <a:pt x="400" y="155"/>
                        </a:lnTo>
                        <a:lnTo>
                          <a:pt x="411" y="153"/>
                        </a:lnTo>
                        <a:lnTo>
                          <a:pt x="420" y="151"/>
                        </a:lnTo>
                        <a:lnTo>
                          <a:pt x="436" y="140"/>
                        </a:lnTo>
                        <a:lnTo>
                          <a:pt x="448" y="126"/>
                        </a:lnTo>
                        <a:lnTo>
                          <a:pt x="453" y="107"/>
                        </a:lnTo>
                        <a:lnTo>
                          <a:pt x="456" y="89"/>
                        </a:lnTo>
                        <a:lnTo>
                          <a:pt x="452" y="69"/>
                        </a:lnTo>
                        <a:lnTo>
                          <a:pt x="443" y="50"/>
                        </a:lnTo>
                        <a:lnTo>
                          <a:pt x="429" y="37"/>
                        </a:lnTo>
                        <a:lnTo>
                          <a:pt x="414" y="27"/>
                        </a:lnTo>
                        <a:lnTo>
                          <a:pt x="395" y="20"/>
                        </a:lnTo>
                        <a:lnTo>
                          <a:pt x="377" y="17"/>
                        </a:lnTo>
                        <a:lnTo>
                          <a:pt x="357" y="17"/>
                        </a:lnTo>
                        <a:lnTo>
                          <a:pt x="338" y="21"/>
                        </a:lnTo>
                        <a:lnTo>
                          <a:pt x="320" y="28"/>
                        </a:lnTo>
                        <a:lnTo>
                          <a:pt x="304" y="37"/>
                        </a:lnTo>
                        <a:lnTo>
                          <a:pt x="290" y="50"/>
                        </a:lnTo>
                        <a:lnTo>
                          <a:pt x="278" y="66"/>
                        </a:lnTo>
                        <a:lnTo>
                          <a:pt x="267" y="81"/>
                        </a:lnTo>
                        <a:lnTo>
                          <a:pt x="253" y="109"/>
                        </a:lnTo>
                        <a:lnTo>
                          <a:pt x="247" y="120"/>
                        </a:lnTo>
                        <a:lnTo>
                          <a:pt x="242" y="131"/>
                        </a:lnTo>
                        <a:lnTo>
                          <a:pt x="238" y="140"/>
                        </a:lnTo>
                        <a:lnTo>
                          <a:pt x="233" y="147"/>
                        </a:lnTo>
                        <a:lnTo>
                          <a:pt x="229" y="153"/>
                        </a:lnTo>
                        <a:lnTo>
                          <a:pt x="225" y="157"/>
                        </a:lnTo>
                        <a:lnTo>
                          <a:pt x="218" y="160"/>
                        </a:lnTo>
                        <a:lnTo>
                          <a:pt x="208" y="161"/>
                        </a:lnTo>
                        <a:lnTo>
                          <a:pt x="210" y="161"/>
                        </a:lnTo>
                        <a:lnTo>
                          <a:pt x="98" y="160"/>
                        </a:lnTo>
                        <a:lnTo>
                          <a:pt x="98" y="157"/>
                        </a:lnTo>
                        <a:lnTo>
                          <a:pt x="91" y="149"/>
                        </a:lnTo>
                        <a:lnTo>
                          <a:pt x="81" y="144"/>
                        </a:lnTo>
                        <a:lnTo>
                          <a:pt x="68" y="142"/>
                        </a:lnTo>
                        <a:lnTo>
                          <a:pt x="54" y="142"/>
                        </a:lnTo>
                        <a:lnTo>
                          <a:pt x="43" y="144"/>
                        </a:lnTo>
                        <a:lnTo>
                          <a:pt x="32" y="149"/>
                        </a:lnTo>
                        <a:lnTo>
                          <a:pt x="24" y="159"/>
                        </a:lnTo>
                        <a:lnTo>
                          <a:pt x="20" y="171"/>
                        </a:lnTo>
                        <a:lnTo>
                          <a:pt x="23" y="171"/>
                        </a:lnTo>
                        <a:lnTo>
                          <a:pt x="0" y="171"/>
                        </a:lnTo>
                        <a:lnTo>
                          <a:pt x="3" y="151"/>
                        </a:lnTo>
                        <a:lnTo>
                          <a:pt x="7" y="140"/>
                        </a:lnTo>
                        <a:lnTo>
                          <a:pt x="14" y="131"/>
                        </a:lnTo>
                        <a:lnTo>
                          <a:pt x="21" y="122"/>
                        </a:lnTo>
                        <a:lnTo>
                          <a:pt x="32" y="115"/>
                        </a:lnTo>
                        <a:lnTo>
                          <a:pt x="44" y="110"/>
                        </a:lnTo>
                        <a:lnTo>
                          <a:pt x="58" y="109"/>
                        </a:lnTo>
                        <a:lnTo>
                          <a:pt x="74" y="110"/>
                        </a:lnTo>
                        <a:lnTo>
                          <a:pt x="86" y="111"/>
                        </a:lnTo>
                        <a:lnTo>
                          <a:pt x="97" y="115"/>
                        </a:lnTo>
                        <a:lnTo>
                          <a:pt x="105" y="120"/>
                        </a:lnTo>
                        <a:lnTo>
                          <a:pt x="118" y="132"/>
                        </a:lnTo>
                        <a:lnTo>
                          <a:pt x="127" y="148"/>
                        </a:lnTo>
                        <a:lnTo>
                          <a:pt x="212" y="153"/>
                        </a:lnTo>
                        <a:lnTo>
                          <a:pt x="210" y="153"/>
                        </a:lnTo>
                        <a:lnTo>
                          <a:pt x="218" y="149"/>
                        </a:lnTo>
                        <a:lnTo>
                          <a:pt x="225" y="142"/>
                        </a:lnTo>
                        <a:lnTo>
                          <a:pt x="234" y="120"/>
                        </a:lnTo>
                        <a:lnTo>
                          <a:pt x="237" y="109"/>
                        </a:lnTo>
                        <a:lnTo>
                          <a:pt x="237" y="89"/>
                        </a:lnTo>
                        <a:lnTo>
                          <a:pt x="233" y="83"/>
                        </a:lnTo>
                        <a:lnTo>
                          <a:pt x="225" y="74"/>
                        </a:lnTo>
                        <a:lnTo>
                          <a:pt x="220" y="64"/>
                        </a:lnTo>
                        <a:lnTo>
                          <a:pt x="213" y="41"/>
                        </a:lnTo>
                        <a:lnTo>
                          <a:pt x="213" y="23"/>
                        </a:lnTo>
                        <a:lnTo>
                          <a:pt x="217" y="15"/>
                        </a:lnTo>
                        <a:lnTo>
                          <a:pt x="221" y="8"/>
                        </a:lnTo>
                        <a:lnTo>
                          <a:pt x="226" y="3"/>
                        </a:lnTo>
                        <a:lnTo>
                          <a:pt x="231" y="0"/>
                        </a:lnTo>
                        <a:lnTo>
                          <a:pt x="245" y="2"/>
                        </a:lnTo>
                        <a:lnTo>
                          <a:pt x="255" y="8"/>
                        </a:lnTo>
                        <a:lnTo>
                          <a:pt x="258" y="13"/>
                        </a:lnTo>
                        <a:lnTo>
                          <a:pt x="260" y="20"/>
                        </a:lnTo>
                        <a:lnTo>
                          <a:pt x="250" y="15"/>
                        </a:lnTo>
                        <a:lnTo>
                          <a:pt x="242" y="16"/>
                        </a:lnTo>
                        <a:lnTo>
                          <a:pt x="235" y="21"/>
                        </a:lnTo>
                        <a:lnTo>
                          <a:pt x="231" y="31"/>
                        </a:lnTo>
                        <a:lnTo>
                          <a:pt x="234" y="40"/>
                        </a:lnTo>
                        <a:lnTo>
                          <a:pt x="243" y="48"/>
                        </a:lnTo>
                        <a:lnTo>
                          <a:pt x="249" y="50"/>
                        </a:lnTo>
                        <a:lnTo>
                          <a:pt x="256" y="52"/>
                        </a:lnTo>
                        <a:lnTo>
                          <a:pt x="264" y="50"/>
                        </a:lnTo>
                        <a:lnTo>
                          <a:pt x="272" y="45"/>
                        </a:lnTo>
                        <a:lnTo>
                          <a:pt x="290" y="29"/>
                        </a:lnTo>
                        <a:lnTo>
                          <a:pt x="309" y="15"/>
                        </a:lnTo>
                        <a:lnTo>
                          <a:pt x="334" y="6"/>
                        </a:lnTo>
                        <a:lnTo>
                          <a:pt x="350" y="3"/>
                        </a:lnTo>
                        <a:lnTo>
                          <a:pt x="366" y="2"/>
                        </a:lnTo>
                        <a:lnTo>
                          <a:pt x="390" y="4"/>
                        </a:lnTo>
                        <a:lnTo>
                          <a:pt x="412" y="11"/>
                        </a:lnTo>
                        <a:lnTo>
                          <a:pt x="429" y="21"/>
                        </a:lnTo>
                        <a:lnTo>
                          <a:pt x="445" y="37"/>
                        </a:lnTo>
                        <a:lnTo>
                          <a:pt x="455" y="50"/>
                        </a:lnTo>
                        <a:lnTo>
                          <a:pt x="465" y="62"/>
                        </a:lnTo>
                        <a:lnTo>
                          <a:pt x="476" y="68"/>
                        </a:lnTo>
                        <a:lnTo>
                          <a:pt x="482" y="68"/>
                        </a:lnTo>
                        <a:lnTo>
                          <a:pt x="489" y="66"/>
                        </a:lnTo>
                        <a:lnTo>
                          <a:pt x="494" y="64"/>
                        </a:lnTo>
                        <a:lnTo>
                          <a:pt x="497" y="57"/>
                        </a:lnTo>
                        <a:lnTo>
                          <a:pt x="499" y="47"/>
                        </a:lnTo>
                        <a:lnTo>
                          <a:pt x="498" y="36"/>
                        </a:lnTo>
                        <a:lnTo>
                          <a:pt x="493" y="29"/>
                        </a:lnTo>
                        <a:lnTo>
                          <a:pt x="494" y="37"/>
                        </a:lnTo>
                        <a:lnTo>
                          <a:pt x="492" y="44"/>
                        </a:lnTo>
                        <a:lnTo>
                          <a:pt x="488" y="48"/>
                        </a:lnTo>
                        <a:lnTo>
                          <a:pt x="481" y="50"/>
                        </a:lnTo>
                        <a:lnTo>
                          <a:pt x="468" y="48"/>
                        </a:lnTo>
                        <a:lnTo>
                          <a:pt x="462" y="45"/>
                        </a:lnTo>
                        <a:lnTo>
                          <a:pt x="459" y="40"/>
                        </a:lnTo>
                        <a:lnTo>
                          <a:pt x="457" y="32"/>
                        </a:lnTo>
                        <a:lnTo>
                          <a:pt x="460" y="24"/>
                        </a:lnTo>
                        <a:lnTo>
                          <a:pt x="465" y="19"/>
                        </a:lnTo>
                        <a:lnTo>
                          <a:pt x="472" y="13"/>
                        </a:lnTo>
                        <a:lnTo>
                          <a:pt x="482" y="11"/>
                        </a:lnTo>
                        <a:lnTo>
                          <a:pt x="497" y="12"/>
                        </a:lnTo>
                        <a:lnTo>
                          <a:pt x="511" y="17"/>
                        </a:lnTo>
                        <a:lnTo>
                          <a:pt x="525" y="29"/>
                        </a:lnTo>
                        <a:lnTo>
                          <a:pt x="527" y="27"/>
                        </a:lnTo>
                        <a:lnTo>
                          <a:pt x="532" y="25"/>
                        </a:lnTo>
                        <a:lnTo>
                          <a:pt x="548" y="21"/>
                        </a:lnTo>
                        <a:lnTo>
                          <a:pt x="572" y="19"/>
                        </a:lnTo>
                        <a:lnTo>
                          <a:pt x="599" y="17"/>
                        </a:lnTo>
                        <a:lnTo>
                          <a:pt x="628" y="17"/>
                        </a:lnTo>
                        <a:lnTo>
                          <a:pt x="657" y="21"/>
                        </a:lnTo>
                        <a:lnTo>
                          <a:pt x="683" y="29"/>
                        </a:lnTo>
                        <a:lnTo>
                          <a:pt x="704" y="41"/>
                        </a:lnTo>
                        <a:lnTo>
                          <a:pt x="713" y="48"/>
                        </a:lnTo>
                        <a:lnTo>
                          <a:pt x="721" y="56"/>
                        </a:lnTo>
                        <a:lnTo>
                          <a:pt x="737" y="69"/>
                        </a:lnTo>
                        <a:lnTo>
                          <a:pt x="750" y="81"/>
                        </a:lnTo>
                        <a:lnTo>
                          <a:pt x="764" y="89"/>
                        </a:lnTo>
                        <a:lnTo>
                          <a:pt x="774" y="95"/>
                        </a:lnTo>
                        <a:lnTo>
                          <a:pt x="785" y="98"/>
                        </a:lnTo>
                        <a:lnTo>
                          <a:pt x="794" y="97"/>
                        </a:lnTo>
                        <a:lnTo>
                          <a:pt x="803" y="90"/>
                        </a:lnTo>
                        <a:lnTo>
                          <a:pt x="811" y="77"/>
                        </a:lnTo>
                        <a:lnTo>
                          <a:pt x="812" y="65"/>
                        </a:lnTo>
                        <a:lnTo>
                          <a:pt x="808" y="54"/>
                        </a:lnTo>
                        <a:lnTo>
                          <a:pt x="803" y="48"/>
                        </a:lnTo>
                        <a:lnTo>
                          <a:pt x="797" y="45"/>
                        </a:lnTo>
                        <a:lnTo>
                          <a:pt x="790" y="45"/>
                        </a:lnTo>
                        <a:lnTo>
                          <a:pt x="783" y="47"/>
                        </a:lnTo>
                        <a:lnTo>
                          <a:pt x="778" y="50"/>
                        </a:lnTo>
                        <a:lnTo>
                          <a:pt x="774" y="56"/>
                        </a:lnTo>
                        <a:lnTo>
                          <a:pt x="774" y="64"/>
                        </a:lnTo>
                        <a:lnTo>
                          <a:pt x="777" y="70"/>
                        </a:lnTo>
                        <a:lnTo>
                          <a:pt x="785" y="78"/>
                        </a:lnTo>
                        <a:lnTo>
                          <a:pt x="774" y="76"/>
                        </a:lnTo>
                        <a:lnTo>
                          <a:pt x="766" y="68"/>
                        </a:lnTo>
                        <a:lnTo>
                          <a:pt x="762" y="54"/>
                        </a:lnTo>
                        <a:lnTo>
                          <a:pt x="762" y="48"/>
                        </a:lnTo>
                        <a:lnTo>
                          <a:pt x="765" y="40"/>
                        </a:lnTo>
                        <a:lnTo>
                          <a:pt x="770" y="31"/>
                        </a:lnTo>
                        <a:lnTo>
                          <a:pt x="777" y="24"/>
                        </a:lnTo>
                        <a:lnTo>
                          <a:pt x="785" y="19"/>
                        </a:lnTo>
                        <a:lnTo>
                          <a:pt x="794" y="16"/>
                        </a:lnTo>
                        <a:lnTo>
                          <a:pt x="803" y="16"/>
                        </a:lnTo>
                        <a:lnTo>
                          <a:pt x="811" y="19"/>
                        </a:lnTo>
                        <a:lnTo>
                          <a:pt x="822" y="23"/>
                        </a:lnTo>
                        <a:lnTo>
                          <a:pt x="828" y="29"/>
                        </a:lnTo>
                        <a:lnTo>
                          <a:pt x="839" y="19"/>
                        </a:lnTo>
                        <a:lnTo>
                          <a:pt x="852" y="10"/>
                        </a:lnTo>
                        <a:lnTo>
                          <a:pt x="867" y="8"/>
                        </a:lnTo>
                        <a:lnTo>
                          <a:pt x="876" y="10"/>
                        </a:lnTo>
                        <a:lnTo>
                          <a:pt x="884" y="13"/>
                        </a:lnTo>
                        <a:lnTo>
                          <a:pt x="864" y="24"/>
                        </a:lnTo>
                        <a:lnTo>
                          <a:pt x="848" y="39"/>
                        </a:lnTo>
                        <a:lnTo>
                          <a:pt x="835" y="56"/>
                        </a:lnTo>
                        <a:lnTo>
                          <a:pt x="824" y="77"/>
                        </a:lnTo>
                        <a:lnTo>
                          <a:pt x="815" y="98"/>
                        </a:lnTo>
                        <a:lnTo>
                          <a:pt x="810" y="122"/>
                        </a:lnTo>
                        <a:lnTo>
                          <a:pt x="807" y="146"/>
                        </a:lnTo>
                        <a:lnTo>
                          <a:pt x="806" y="171"/>
                        </a:lnTo>
                        <a:lnTo>
                          <a:pt x="779" y="171"/>
                        </a:lnTo>
                        <a:lnTo>
                          <a:pt x="777" y="157"/>
                        </a:lnTo>
                        <a:lnTo>
                          <a:pt x="771" y="143"/>
                        </a:lnTo>
                        <a:lnTo>
                          <a:pt x="761" y="127"/>
                        </a:lnTo>
                        <a:lnTo>
                          <a:pt x="748" y="111"/>
                        </a:lnTo>
                        <a:close/>
                      </a:path>
                    </a:pathLst>
                  </a:custGeom>
                  <a:solidFill>
                    <a:srgbClr val="B2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15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9555" cy="13575"/>
                    <a:chOff x="0" y="0"/>
                    <a:chExt cx="9555" cy="13575"/>
                  </a:xfrm>
                </p:grpSpPr>
                <p:sp>
                  <p:nvSpPr>
                    <p:cNvPr id="116" name="Unknown Shape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9135" y="1032"/>
                      <a:ext cx="420" cy="12543"/>
                    </a:xfrm>
                    <a:custGeom>
                      <a:avLst/>
                      <a:gdLst>
                        <a:gd name="T0" fmla="*/ 281 w 334"/>
                        <a:gd name="T1" fmla="*/ 723 h 11317"/>
                        <a:gd name="T2" fmla="*/ 219 w 334"/>
                        <a:gd name="T3" fmla="*/ 619 h 11317"/>
                        <a:gd name="T4" fmla="*/ 169 w 334"/>
                        <a:gd name="T5" fmla="*/ 707 h 11317"/>
                        <a:gd name="T6" fmla="*/ 141 w 334"/>
                        <a:gd name="T7" fmla="*/ 684 h 11317"/>
                        <a:gd name="T8" fmla="*/ 157 w 334"/>
                        <a:gd name="T9" fmla="*/ 583 h 11317"/>
                        <a:gd name="T10" fmla="*/ 310 w 334"/>
                        <a:gd name="T11" fmla="*/ 620 h 11317"/>
                        <a:gd name="T12" fmla="*/ 299 w 334"/>
                        <a:gd name="T13" fmla="*/ 838 h 11317"/>
                        <a:gd name="T14" fmla="*/ 185 w 334"/>
                        <a:gd name="T15" fmla="*/ 5350 h 11317"/>
                        <a:gd name="T16" fmla="*/ 203 w 334"/>
                        <a:gd name="T17" fmla="*/ 715 h 11317"/>
                        <a:gd name="T18" fmla="*/ 248 w 334"/>
                        <a:gd name="T19" fmla="*/ 453 h 11317"/>
                        <a:gd name="T20" fmla="*/ 200 w 334"/>
                        <a:gd name="T21" fmla="*/ 493 h 11317"/>
                        <a:gd name="T22" fmla="*/ 153 w 334"/>
                        <a:gd name="T23" fmla="*/ 376 h 11317"/>
                        <a:gd name="T24" fmla="*/ 132 w 334"/>
                        <a:gd name="T25" fmla="*/ 183 h 11317"/>
                        <a:gd name="T26" fmla="*/ 183 w 334"/>
                        <a:gd name="T27" fmla="*/ 109 h 11317"/>
                        <a:gd name="T28" fmla="*/ 83 w 334"/>
                        <a:gd name="T29" fmla="*/ 111 h 11317"/>
                        <a:gd name="T30" fmla="*/ 153 w 334"/>
                        <a:gd name="T31" fmla="*/ 136 h 11317"/>
                        <a:gd name="T32" fmla="*/ 157 w 334"/>
                        <a:gd name="T33" fmla="*/ 101 h 11317"/>
                        <a:gd name="T34" fmla="*/ 144 w 334"/>
                        <a:gd name="T35" fmla="*/ 166 h 11317"/>
                        <a:gd name="T36" fmla="*/ 60 w 334"/>
                        <a:gd name="T37" fmla="*/ 100 h 11317"/>
                        <a:gd name="T38" fmla="*/ 178 w 334"/>
                        <a:gd name="T39" fmla="*/ 0 h 11317"/>
                        <a:gd name="T40" fmla="*/ 161 w 334"/>
                        <a:gd name="T41" fmla="*/ 31 h 11317"/>
                        <a:gd name="T42" fmla="*/ 154 w 334"/>
                        <a:gd name="T43" fmla="*/ 56 h 11317"/>
                        <a:gd name="T44" fmla="*/ 198 w 334"/>
                        <a:gd name="T45" fmla="*/ 157 h 11317"/>
                        <a:gd name="T46" fmla="*/ 198 w 334"/>
                        <a:gd name="T47" fmla="*/ 179 h 11317"/>
                        <a:gd name="T48" fmla="*/ 269 w 334"/>
                        <a:gd name="T49" fmla="*/ 253 h 11317"/>
                        <a:gd name="T50" fmla="*/ 192 w 334"/>
                        <a:gd name="T51" fmla="*/ 257 h 11317"/>
                        <a:gd name="T52" fmla="*/ 216 w 334"/>
                        <a:gd name="T53" fmla="*/ 260 h 11317"/>
                        <a:gd name="T54" fmla="*/ 236 w 334"/>
                        <a:gd name="T55" fmla="*/ 200 h 11317"/>
                        <a:gd name="T56" fmla="*/ 195 w 334"/>
                        <a:gd name="T57" fmla="*/ 388 h 11317"/>
                        <a:gd name="T58" fmla="*/ 253 w 334"/>
                        <a:gd name="T59" fmla="*/ 352 h 11317"/>
                        <a:gd name="T60" fmla="*/ 289 w 334"/>
                        <a:gd name="T61" fmla="*/ 529 h 11317"/>
                        <a:gd name="T62" fmla="*/ 181 w 334"/>
                        <a:gd name="T63" fmla="*/ 971 h 11317"/>
                        <a:gd name="T64" fmla="*/ 56 w 334"/>
                        <a:gd name="T65" fmla="*/ 10553 h 11317"/>
                        <a:gd name="T66" fmla="*/ 103 w 334"/>
                        <a:gd name="T67" fmla="*/ 10694 h 11317"/>
                        <a:gd name="T68" fmla="*/ 161 w 334"/>
                        <a:gd name="T69" fmla="*/ 10620 h 11317"/>
                        <a:gd name="T70" fmla="*/ 191 w 334"/>
                        <a:gd name="T71" fmla="*/ 10625 h 11317"/>
                        <a:gd name="T72" fmla="*/ 175 w 334"/>
                        <a:gd name="T73" fmla="*/ 10733 h 11317"/>
                        <a:gd name="T74" fmla="*/ 14 w 334"/>
                        <a:gd name="T75" fmla="*/ 10683 h 11317"/>
                        <a:gd name="T76" fmla="*/ 58 w 334"/>
                        <a:gd name="T77" fmla="*/ 10431 h 11317"/>
                        <a:gd name="T78" fmla="*/ 185 w 334"/>
                        <a:gd name="T79" fmla="*/ 10307 h 11317"/>
                        <a:gd name="T80" fmla="*/ 111 w 334"/>
                        <a:gd name="T81" fmla="*/ 10682 h 11317"/>
                        <a:gd name="T82" fmla="*/ 89 w 334"/>
                        <a:gd name="T83" fmla="*/ 10881 h 11317"/>
                        <a:gd name="T84" fmla="*/ 159 w 334"/>
                        <a:gd name="T85" fmla="*/ 10814 h 11317"/>
                        <a:gd name="T86" fmla="*/ 196 w 334"/>
                        <a:gd name="T87" fmla="*/ 11128 h 11317"/>
                        <a:gd name="T88" fmla="*/ 146 w 334"/>
                        <a:gd name="T89" fmla="*/ 11186 h 11317"/>
                        <a:gd name="T90" fmla="*/ 240 w 334"/>
                        <a:gd name="T91" fmla="*/ 11222 h 11317"/>
                        <a:gd name="T92" fmla="*/ 190 w 334"/>
                        <a:gd name="T93" fmla="*/ 11165 h 11317"/>
                        <a:gd name="T94" fmla="*/ 189 w 334"/>
                        <a:gd name="T95" fmla="*/ 11215 h 11317"/>
                        <a:gd name="T96" fmla="*/ 179 w 334"/>
                        <a:gd name="T97" fmla="*/ 11159 h 11317"/>
                        <a:gd name="T98" fmla="*/ 268 w 334"/>
                        <a:gd name="T99" fmla="*/ 11194 h 11317"/>
                        <a:gd name="T100" fmla="*/ 163 w 334"/>
                        <a:gd name="T101" fmla="*/ 11317 h 11317"/>
                        <a:gd name="T102" fmla="*/ 167 w 334"/>
                        <a:gd name="T103" fmla="*/ 11283 h 11317"/>
                        <a:gd name="T104" fmla="*/ 186 w 334"/>
                        <a:gd name="T105" fmla="*/ 11264 h 11317"/>
                        <a:gd name="T106" fmla="*/ 132 w 334"/>
                        <a:gd name="T107" fmla="*/ 11170 h 11317"/>
                        <a:gd name="T108" fmla="*/ 146 w 334"/>
                        <a:gd name="T109" fmla="*/ 11134 h 11317"/>
                        <a:gd name="T110" fmla="*/ 60 w 334"/>
                        <a:gd name="T111" fmla="*/ 11085 h 11317"/>
                        <a:gd name="T112" fmla="*/ 137 w 334"/>
                        <a:gd name="T113" fmla="*/ 11052 h 11317"/>
                        <a:gd name="T114" fmla="*/ 122 w 334"/>
                        <a:gd name="T115" fmla="*/ 11065 h 11317"/>
                        <a:gd name="T116" fmla="*/ 88 w 334"/>
                        <a:gd name="T117" fmla="*/ 11108 h 11317"/>
                        <a:gd name="T118" fmla="*/ 149 w 334"/>
                        <a:gd name="T119" fmla="*/ 11046 h 11317"/>
                        <a:gd name="T120" fmla="*/ 132 w 334"/>
                        <a:gd name="T121" fmla="*/ 10935 h 11317"/>
                        <a:gd name="T122" fmla="*/ 46 w 334"/>
                        <a:gd name="T123" fmla="*/ 10931 h 11317"/>
                        <a:gd name="T124" fmla="*/ 75 w 334"/>
                        <a:gd name="T125" fmla="*/ 10650 h 1131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  <a:cxn ang="0">
                          <a:pos x="T124" y="T125"/>
                        </a:cxn>
                      </a:cxnLst>
                      <a:rect l="0" t="0" r="r" b="b"/>
                      <a:pathLst>
                        <a:path w="334" h="11317">
                          <a:moveTo>
                            <a:pt x="179" y="1014"/>
                          </a:moveTo>
                          <a:lnTo>
                            <a:pt x="192" y="975"/>
                          </a:lnTo>
                          <a:lnTo>
                            <a:pt x="207" y="940"/>
                          </a:lnTo>
                          <a:lnTo>
                            <a:pt x="222" y="907"/>
                          </a:lnTo>
                          <a:lnTo>
                            <a:pt x="236" y="872"/>
                          </a:lnTo>
                          <a:lnTo>
                            <a:pt x="251" y="839"/>
                          </a:lnTo>
                          <a:lnTo>
                            <a:pt x="262" y="802"/>
                          </a:lnTo>
                          <a:lnTo>
                            <a:pt x="273" y="764"/>
                          </a:lnTo>
                          <a:lnTo>
                            <a:pt x="281" y="723"/>
                          </a:lnTo>
                          <a:lnTo>
                            <a:pt x="282" y="707"/>
                          </a:lnTo>
                          <a:lnTo>
                            <a:pt x="281" y="692"/>
                          </a:lnTo>
                          <a:lnTo>
                            <a:pt x="278" y="677"/>
                          </a:lnTo>
                          <a:lnTo>
                            <a:pt x="273" y="662"/>
                          </a:lnTo>
                          <a:lnTo>
                            <a:pt x="265" y="649"/>
                          </a:lnTo>
                          <a:lnTo>
                            <a:pt x="256" y="636"/>
                          </a:lnTo>
                          <a:lnTo>
                            <a:pt x="244" y="628"/>
                          </a:lnTo>
                          <a:lnTo>
                            <a:pt x="231" y="622"/>
                          </a:lnTo>
                          <a:lnTo>
                            <a:pt x="219" y="619"/>
                          </a:lnTo>
                          <a:lnTo>
                            <a:pt x="207" y="620"/>
                          </a:lnTo>
                          <a:lnTo>
                            <a:pt x="198" y="624"/>
                          </a:lnTo>
                          <a:lnTo>
                            <a:pt x="190" y="629"/>
                          </a:lnTo>
                          <a:lnTo>
                            <a:pt x="183" y="639"/>
                          </a:lnTo>
                          <a:lnTo>
                            <a:pt x="179" y="649"/>
                          </a:lnTo>
                          <a:lnTo>
                            <a:pt x="177" y="661"/>
                          </a:lnTo>
                          <a:lnTo>
                            <a:pt x="175" y="674"/>
                          </a:lnTo>
                          <a:lnTo>
                            <a:pt x="173" y="697"/>
                          </a:lnTo>
                          <a:lnTo>
                            <a:pt x="169" y="707"/>
                          </a:lnTo>
                          <a:lnTo>
                            <a:pt x="163" y="715"/>
                          </a:lnTo>
                          <a:lnTo>
                            <a:pt x="156" y="722"/>
                          </a:lnTo>
                          <a:lnTo>
                            <a:pt x="145" y="725"/>
                          </a:lnTo>
                          <a:lnTo>
                            <a:pt x="133" y="725"/>
                          </a:lnTo>
                          <a:lnTo>
                            <a:pt x="119" y="719"/>
                          </a:lnTo>
                          <a:lnTo>
                            <a:pt x="132" y="710"/>
                          </a:lnTo>
                          <a:lnTo>
                            <a:pt x="140" y="701"/>
                          </a:lnTo>
                          <a:lnTo>
                            <a:pt x="142" y="693"/>
                          </a:lnTo>
                          <a:lnTo>
                            <a:pt x="141" y="684"/>
                          </a:lnTo>
                          <a:lnTo>
                            <a:pt x="138" y="676"/>
                          </a:lnTo>
                          <a:lnTo>
                            <a:pt x="134" y="666"/>
                          </a:lnTo>
                          <a:lnTo>
                            <a:pt x="130" y="655"/>
                          </a:lnTo>
                          <a:lnTo>
                            <a:pt x="129" y="643"/>
                          </a:lnTo>
                          <a:lnTo>
                            <a:pt x="129" y="627"/>
                          </a:lnTo>
                          <a:lnTo>
                            <a:pt x="132" y="614"/>
                          </a:lnTo>
                          <a:lnTo>
                            <a:pt x="138" y="602"/>
                          </a:lnTo>
                          <a:lnTo>
                            <a:pt x="146" y="591"/>
                          </a:lnTo>
                          <a:lnTo>
                            <a:pt x="157" y="583"/>
                          </a:lnTo>
                          <a:lnTo>
                            <a:pt x="169" y="577"/>
                          </a:lnTo>
                          <a:lnTo>
                            <a:pt x="182" y="571"/>
                          </a:lnTo>
                          <a:lnTo>
                            <a:pt x="196" y="567"/>
                          </a:lnTo>
                          <a:lnTo>
                            <a:pt x="218" y="566"/>
                          </a:lnTo>
                          <a:lnTo>
                            <a:pt x="241" y="570"/>
                          </a:lnTo>
                          <a:lnTo>
                            <a:pt x="265" y="581"/>
                          </a:lnTo>
                          <a:lnTo>
                            <a:pt x="289" y="596"/>
                          </a:lnTo>
                          <a:lnTo>
                            <a:pt x="301" y="607"/>
                          </a:lnTo>
                          <a:lnTo>
                            <a:pt x="310" y="620"/>
                          </a:lnTo>
                          <a:lnTo>
                            <a:pt x="319" y="633"/>
                          </a:lnTo>
                          <a:lnTo>
                            <a:pt x="326" y="652"/>
                          </a:lnTo>
                          <a:lnTo>
                            <a:pt x="330" y="669"/>
                          </a:lnTo>
                          <a:lnTo>
                            <a:pt x="332" y="690"/>
                          </a:lnTo>
                          <a:lnTo>
                            <a:pt x="334" y="713"/>
                          </a:lnTo>
                          <a:lnTo>
                            <a:pt x="331" y="736"/>
                          </a:lnTo>
                          <a:lnTo>
                            <a:pt x="326" y="761"/>
                          </a:lnTo>
                          <a:lnTo>
                            <a:pt x="319" y="787"/>
                          </a:lnTo>
                          <a:lnTo>
                            <a:pt x="299" y="838"/>
                          </a:lnTo>
                          <a:lnTo>
                            <a:pt x="273" y="887"/>
                          </a:lnTo>
                          <a:lnTo>
                            <a:pt x="248" y="936"/>
                          </a:lnTo>
                          <a:lnTo>
                            <a:pt x="223" y="981"/>
                          </a:lnTo>
                          <a:lnTo>
                            <a:pt x="202" y="1026"/>
                          </a:lnTo>
                          <a:lnTo>
                            <a:pt x="194" y="1047"/>
                          </a:lnTo>
                          <a:lnTo>
                            <a:pt x="189" y="1067"/>
                          </a:lnTo>
                          <a:lnTo>
                            <a:pt x="185" y="1085"/>
                          </a:lnTo>
                          <a:lnTo>
                            <a:pt x="185" y="5343"/>
                          </a:lnTo>
                          <a:lnTo>
                            <a:pt x="185" y="5350"/>
                          </a:lnTo>
                          <a:lnTo>
                            <a:pt x="148" y="5350"/>
                          </a:lnTo>
                          <a:lnTo>
                            <a:pt x="148" y="1011"/>
                          </a:lnTo>
                          <a:lnTo>
                            <a:pt x="150" y="975"/>
                          </a:lnTo>
                          <a:lnTo>
                            <a:pt x="153" y="944"/>
                          </a:lnTo>
                          <a:lnTo>
                            <a:pt x="157" y="912"/>
                          </a:lnTo>
                          <a:lnTo>
                            <a:pt x="166" y="855"/>
                          </a:lnTo>
                          <a:lnTo>
                            <a:pt x="178" y="804"/>
                          </a:lnTo>
                          <a:lnTo>
                            <a:pt x="190" y="758"/>
                          </a:lnTo>
                          <a:lnTo>
                            <a:pt x="203" y="715"/>
                          </a:lnTo>
                          <a:lnTo>
                            <a:pt x="214" y="674"/>
                          </a:lnTo>
                          <a:lnTo>
                            <a:pt x="223" y="635"/>
                          </a:lnTo>
                          <a:lnTo>
                            <a:pt x="229" y="595"/>
                          </a:lnTo>
                          <a:lnTo>
                            <a:pt x="236" y="558"/>
                          </a:lnTo>
                          <a:lnTo>
                            <a:pt x="240" y="541"/>
                          </a:lnTo>
                          <a:lnTo>
                            <a:pt x="243" y="524"/>
                          </a:lnTo>
                          <a:lnTo>
                            <a:pt x="247" y="495"/>
                          </a:lnTo>
                          <a:lnTo>
                            <a:pt x="249" y="471"/>
                          </a:lnTo>
                          <a:lnTo>
                            <a:pt x="248" y="453"/>
                          </a:lnTo>
                          <a:lnTo>
                            <a:pt x="247" y="445"/>
                          </a:lnTo>
                          <a:lnTo>
                            <a:pt x="245" y="439"/>
                          </a:lnTo>
                          <a:lnTo>
                            <a:pt x="241" y="437"/>
                          </a:lnTo>
                          <a:lnTo>
                            <a:pt x="237" y="437"/>
                          </a:lnTo>
                          <a:lnTo>
                            <a:pt x="229" y="439"/>
                          </a:lnTo>
                          <a:lnTo>
                            <a:pt x="223" y="447"/>
                          </a:lnTo>
                          <a:lnTo>
                            <a:pt x="214" y="471"/>
                          </a:lnTo>
                          <a:lnTo>
                            <a:pt x="208" y="483"/>
                          </a:lnTo>
                          <a:lnTo>
                            <a:pt x="200" y="493"/>
                          </a:lnTo>
                          <a:lnTo>
                            <a:pt x="191" y="501"/>
                          </a:lnTo>
                          <a:lnTo>
                            <a:pt x="179" y="504"/>
                          </a:lnTo>
                          <a:lnTo>
                            <a:pt x="173" y="503"/>
                          </a:lnTo>
                          <a:lnTo>
                            <a:pt x="167" y="499"/>
                          </a:lnTo>
                          <a:lnTo>
                            <a:pt x="163" y="492"/>
                          </a:lnTo>
                          <a:lnTo>
                            <a:pt x="159" y="484"/>
                          </a:lnTo>
                          <a:lnTo>
                            <a:pt x="156" y="462"/>
                          </a:lnTo>
                          <a:lnTo>
                            <a:pt x="153" y="433"/>
                          </a:lnTo>
                          <a:lnTo>
                            <a:pt x="153" y="376"/>
                          </a:lnTo>
                          <a:lnTo>
                            <a:pt x="154" y="351"/>
                          </a:lnTo>
                          <a:lnTo>
                            <a:pt x="154" y="268"/>
                          </a:lnTo>
                          <a:lnTo>
                            <a:pt x="153" y="236"/>
                          </a:lnTo>
                          <a:lnTo>
                            <a:pt x="153" y="216"/>
                          </a:lnTo>
                          <a:lnTo>
                            <a:pt x="152" y="206"/>
                          </a:lnTo>
                          <a:lnTo>
                            <a:pt x="146" y="196"/>
                          </a:lnTo>
                          <a:lnTo>
                            <a:pt x="136" y="188"/>
                          </a:lnTo>
                          <a:lnTo>
                            <a:pt x="119" y="183"/>
                          </a:lnTo>
                          <a:lnTo>
                            <a:pt x="132" y="183"/>
                          </a:lnTo>
                          <a:lnTo>
                            <a:pt x="145" y="181"/>
                          </a:lnTo>
                          <a:lnTo>
                            <a:pt x="157" y="177"/>
                          </a:lnTo>
                          <a:lnTo>
                            <a:pt x="167" y="171"/>
                          </a:lnTo>
                          <a:lnTo>
                            <a:pt x="175" y="163"/>
                          </a:lnTo>
                          <a:lnTo>
                            <a:pt x="183" y="154"/>
                          </a:lnTo>
                          <a:lnTo>
                            <a:pt x="187" y="144"/>
                          </a:lnTo>
                          <a:lnTo>
                            <a:pt x="189" y="132"/>
                          </a:lnTo>
                          <a:lnTo>
                            <a:pt x="187" y="120"/>
                          </a:lnTo>
                          <a:lnTo>
                            <a:pt x="183" y="109"/>
                          </a:lnTo>
                          <a:lnTo>
                            <a:pt x="178" y="100"/>
                          </a:lnTo>
                          <a:lnTo>
                            <a:pt x="171" y="92"/>
                          </a:lnTo>
                          <a:lnTo>
                            <a:pt x="154" y="83"/>
                          </a:lnTo>
                          <a:lnTo>
                            <a:pt x="134" y="78"/>
                          </a:lnTo>
                          <a:lnTo>
                            <a:pt x="116" y="81"/>
                          </a:lnTo>
                          <a:lnTo>
                            <a:pt x="97" y="89"/>
                          </a:lnTo>
                          <a:lnTo>
                            <a:pt x="91" y="95"/>
                          </a:lnTo>
                          <a:lnTo>
                            <a:pt x="86" y="103"/>
                          </a:lnTo>
                          <a:lnTo>
                            <a:pt x="83" y="111"/>
                          </a:lnTo>
                          <a:lnTo>
                            <a:pt x="82" y="121"/>
                          </a:lnTo>
                          <a:lnTo>
                            <a:pt x="84" y="137"/>
                          </a:lnTo>
                          <a:lnTo>
                            <a:pt x="92" y="147"/>
                          </a:lnTo>
                          <a:lnTo>
                            <a:pt x="104" y="154"/>
                          </a:lnTo>
                          <a:lnTo>
                            <a:pt x="119" y="157"/>
                          </a:lnTo>
                          <a:lnTo>
                            <a:pt x="130" y="155"/>
                          </a:lnTo>
                          <a:lnTo>
                            <a:pt x="142" y="151"/>
                          </a:lnTo>
                          <a:lnTo>
                            <a:pt x="150" y="145"/>
                          </a:lnTo>
                          <a:lnTo>
                            <a:pt x="153" y="136"/>
                          </a:lnTo>
                          <a:lnTo>
                            <a:pt x="145" y="134"/>
                          </a:lnTo>
                          <a:lnTo>
                            <a:pt x="140" y="130"/>
                          </a:lnTo>
                          <a:lnTo>
                            <a:pt x="134" y="125"/>
                          </a:lnTo>
                          <a:lnTo>
                            <a:pt x="133" y="120"/>
                          </a:lnTo>
                          <a:lnTo>
                            <a:pt x="134" y="112"/>
                          </a:lnTo>
                          <a:lnTo>
                            <a:pt x="138" y="107"/>
                          </a:lnTo>
                          <a:lnTo>
                            <a:pt x="144" y="101"/>
                          </a:lnTo>
                          <a:lnTo>
                            <a:pt x="150" y="100"/>
                          </a:lnTo>
                          <a:lnTo>
                            <a:pt x="157" y="101"/>
                          </a:lnTo>
                          <a:lnTo>
                            <a:pt x="163" y="105"/>
                          </a:lnTo>
                          <a:lnTo>
                            <a:pt x="167" y="111"/>
                          </a:lnTo>
                          <a:lnTo>
                            <a:pt x="169" y="117"/>
                          </a:lnTo>
                          <a:lnTo>
                            <a:pt x="169" y="124"/>
                          </a:lnTo>
                          <a:lnTo>
                            <a:pt x="167" y="132"/>
                          </a:lnTo>
                          <a:lnTo>
                            <a:pt x="165" y="141"/>
                          </a:lnTo>
                          <a:lnTo>
                            <a:pt x="161" y="150"/>
                          </a:lnTo>
                          <a:lnTo>
                            <a:pt x="153" y="158"/>
                          </a:lnTo>
                          <a:lnTo>
                            <a:pt x="144" y="166"/>
                          </a:lnTo>
                          <a:lnTo>
                            <a:pt x="132" y="171"/>
                          </a:lnTo>
                          <a:lnTo>
                            <a:pt x="116" y="173"/>
                          </a:lnTo>
                          <a:lnTo>
                            <a:pt x="100" y="171"/>
                          </a:lnTo>
                          <a:lnTo>
                            <a:pt x="88" y="166"/>
                          </a:lnTo>
                          <a:lnTo>
                            <a:pt x="79" y="158"/>
                          </a:lnTo>
                          <a:lnTo>
                            <a:pt x="72" y="147"/>
                          </a:lnTo>
                          <a:lnTo>
                            <a:pt x="67" y="137"/>
                          </a:lnTo>
                          <a:lnTo>
                            <a:pt x="63" y="124"/>
                          </a:lnTo>
                          <a:lnTo>
                            <a:pt x="60" y="100"/>
                          </a:lnTo>
                          <a:lnTo>
                            <a:pt x="62" y="89"/>
                          </a:lnTo>
                          <a:lnTo>
                            <a:pt x="67" y="74"/>
                          </a:lnTo>
                          <a:lnTo>
                            <a:pt x="75" y="59"/>
                          </a:lnTo>
                          <a:lnTo>
                            <a:pt x="87" y="43"/>
                          </a:lnTo>
                          <a:lnTo>
                            <a:pt x="101" y="27"/>
                          </a:lnTo>
                          <a:lnTo>
                            <a:pt x="122" y="15"/>
                          </a:lnTo>
                          <a:lnTo>
                            <a:pt x="145" y="5"/>
                          </a:lnTo>
                          <a:lnTo>
                            <a:pt x="171" y="0"/>
                          </a:lnTo>
                          <a:lnTo>
                            <a:pt x="178" y="0"/>
                          </a:lnTo>
                          <a:lnTo>
                            <a:pt x="183" y="4"/>
                          </a:lnTo>
                          <a:lnTo>
                            <a:pt x="189" y="8"/>
                          </a:lnTo>
                          <a:lnTo>
                            <a:pt x="190" y="14"/>
                          </a:lnTo>
                          <a:lnTo>
                            <a:pt x="189" y="22"/>
                          </a:lnTo>
                          <a:lnTo>
                            <a:pt x="186" y="27"/>
                          </a:lnTo>
                          <a:lnTo>
                            <a:pt x="182" y="33"/>
                          </a:lnTo>
                          <a:lnTo>
                            <a:pt x="175" y="35"/>
                          </a:lnTo>
                          <a:lnTo>
                            <a:pt x="167" y="34"/>
                          </a:lnTo>
                          <a:lnTo>
                            <a:pt x="161" y="31"/>
                          </a:lnTo>
                          <a:lnTo>
                            <a:pt x="157" y="25"/>
                          </a:lnTo>
                          <a:lnTo>
                            <a:pt x="154" y="18"/>
                          </a:lnTo>
                          <a:lnTo>
                            <a:pt x="148" y="21"/>
                          </a:lnTo>
                          <a:lnTo>
                            <a:pt x="141" y="29"/>
                          </a:lnTo>
                          <a:lnTo>
                            <a:pt x="140" y="34"/>
                          </a:lnTo>
                          <a:lnTo>
                            <a:pt x="140" y="39"/>
                          </a:lnTo>
                          <a:lnTo>
                            <a:pt x="142" y="46"/>
                          </a:lnTo>
                          <a:lnTo>
                            <a:pt x="148" y="52"/>
                          </a:lnTo>
                          <a:lnTo>
                            <a:pt x="154" y="56"/>
                          </a:lnTo>
                          <a:lnTo>
                            <a:pt x="162" y="62"/>
                          </a:lnTo>
                          <a:lnTo>
                            <a:pt x="171" y="68"/>
                          </a:lnTo>
                          <a:lnTo>
                            <a:pt x="181" y="76"/>
                          </a:lnTo>
                          <a:lnTo>
                            <a:pt x="189" y="88"/>
                          </a:lnTo>
                          <a:lnTo>
                            <a:pt x="196" y="100"/>
                          </a:lnTo>
                          <a:lnTo>
                            <a:pt x="202" y="116"/>
                          </a:lnTo>
                          <a:lnTo>
                            <a:pt x="203" y="134"/>
                          </a:lnTo>
                          <a:lnTo>
                            <a:pt x="202" y="146"/>
                          </a:lnTo>
                          <a:lnTo>
                            <a:pt x="198" y="157"/>
                          </a:lnTo>
                          <a:lnTo>
                            <a:pt x="192" y="166"/>
                          </a:lnTo>
                          <a:lnTo>
                            <a:pt x="186" y="173"/>
                          </a:lnTo>
                          <a:lnTo>
                            <a:pt x="171" y="183"/>
                          </a:lnTo>
                          <a:lnTo>
                            <a:pt x="158" y="187"/>
                          </a:lnTo>
                          <a:lnTo>
                            <a:pt x="163" y="191"/>
                          </a:lnTo>
                          <a:lnTo>
                            <a:pt x="167" y="198"/>
                          </a:lnTo>
                          <a:lnTo>
                            <a:pt x="177" y="191"/>
                          </a:lnTo>
                          <a:lnTo>
                            <a:pt x="186" y="184"/>
                          </a:lnTo>
                          <a:lnTo>
                            <a:pt x="198" y="179"/>
                          </a:lnTo>
                          <a:lnTo>
                            <a:pt x="212" y="177"/>
                          </a:lnTo>
                          <a:lnTo>
                            <a:pt x="224" y="178"/>
                          </a:lnTo>
                          <a:lnTo>
                            <a:pt x="236" y="182"/>
                          </a:lnTo>
                          <a:lnTo>
                            <a:pt x="248" y="188"/>
                          </a:lnTo>
                          <a:lnTo>
                            <a:pt x="259" y="198"/>
                          </a:lnTo>
                          <a:lnTo>
                            <a:pt x="270" y="219"/>
                          </a:lnTo>
                          <a:lnTo>
                            <a:pt x="272" y="225"/>
                          </a:lnTo>
                          <a:lnTo>
                            <a:pt x="273" y="232"/>
                          </a:lnTo>
                          <a:lnTo>
                            <a:pt x="269" y="253"/>
                          </a:lnTo>
                          <a:lnTo>
                            <a:pt x="261" y="270"/>
                          </a:lnTo>
                          <a:lnTo>
                            <a:pt x="255" y="277"/>
                          </a:lnTo>
                          <a:lnTo>
                            <a:pt x="247" y="281"/>
                          </a:lnTo>
                          <a:lnTo>
                            <a:pt x="237" y="284"/>
                          </a:lnTo>
                          <a:lnTo>
                            <a:pt x="227" y="284"/>
                          </a:lnTo>
                          <a:lnTo>
                            <a:pt x="212" y="281"/>
                          </a:lnTo>
                          <a:lnTo>
                            <a:pt x="202" y="276"/>
                          </a:lnTo>
                          <a:lnTo>
                            <a:pt x="195" y="266"/>
                          </a:lnTo>
                          <a:lnTo>
                            <a:pt x="192" y="257"/>
                          </a:lnTo>
                          <a:lnTo>
                            <a:pt x="192" y="245"/>
                          </a:lnTo>
                          <a:lnTo>
                            <a:pt x="198" y="236"/>
                          </a:lnTo>
                          <a:lnTo>
                            <a:pt x="207" y="229"/>
                          </a:lnTo>
                          <a:lnTo>
                            <a:pt x="214" y="228"/>
                          </a:lnTo>
                          <a:lnTo>
                            <a:pt x="220" y="229"/>
                          </a:lnTo>
                          <a:lnTo>
                            <a:pt x="211" y="236"/>
                          </a:lnTo>
                          <a:lnTo>
                            <a:pt x="208" y="244"/>
                          </a:lnTo>
                          <a:lnTo>
                            <a:pt x="210" y="252"/>
                          </a:lnTo>
                          <a:lnTo>
                            <a:pt x="216" y="260"/>
                          </a:lnTo>
                          <a:lnTo>
                            <a:pt x="227" y="262"/>
                          </a:lnTo>
                          <a:lnTo>
                            <a:pt x="239" y="258"/>
                          </a:lnTo>
                          <a:lnTo>
                            <a:pt x="244" y="254"/>
                          </a:lnTo>
                          <a:lnTo>
                            <a:pt x="248" y="248"/>
                          </a:lnTo>
                          <a:lnTo>
                            <a:pt x="251" y="240"/>
                          </a:lnTo>
                          <a:lnTo>
                            <a:pt x="252" y="229"/>
                          </a:lnTo>
                          <a:lnTo>
                            <a:pt x="251" y="219"/>
                          </a:lnTo>
                          <a:lnTo>
                            <a:pt x="244" y="210"/>
                          </a:lnTo>
                          <a:lnTo>
                            <a:pt x="236" y="200"/>
                          </a:lnTo>
                          <a:lnTo>
                            <a:pt x="227" y="195"/>
                          </a:lnTo>
                          <a:lnTo>
                            <a:pt x="216" y="194"/>
                          </a:lnTo>
                          <a:lnTo>
                            <a:pt x="204" y="195"/>
                          </a:lnTo>
                          <a:lnTo>
                            <a:pt x="194" y="202"/>
                          </a:lnTo>
                          <a:lnTo>
                            <a:pt x="185" y="215"/>
                          </a:lnTo>
                          <a:lnTo>
                            <a:pt x="185" y="373"/>
                          </a:lnTo>
                          <a:lnTo>
                            <a:pt x="186" y="381"/>
                          </a:lnTo>
                          <a:lnTo>
                            <a:pt x="190" y="386"/>
                          </a:lnTo>
                          <a:lnTo>
                            <a:pt x="195" y="388"/>
                          </a:lnTo>
                          <a:lnTo>
                            <a:pt x="200" y="386"/>
                          </a:lnTo>
                          <a:lnTo>
                            <a:pt x="203" y="383"/>
                          </a:lnTo>
                          <a:lnTo>
                            <a:pt x="204" y="376"/>
                          </a:lnTo>
                          <a:lnTo>
                            <a:pt x="206" y="369"/>
                          </a:lnTo>
                          <a:lnTo>
                            <a:pt x="208" y="363"/>
                          </a:lnTo>
                          <a:lnTo>
                            <a:pt x="214" y="356"/>
                          </a:lnTo>
                          <a:lnTo>
                            <a:pt x="223" y="352"/>
                          </a:lnTo>
                          <a:lnTo>
                            <a:pt x="237" y="350"/>
                          </a:lnTo>
                          <a:lnTo>
                            <a:pt x="253" y="352"/>
                          </a:lnTo>
                          <a:lnTo>
                            <a:pt x="266" y="359"/>
                          </a:lnTo>
                          <a:lnTo>
                            <a:pt x="277" y="371"/>
                          </a:lnTo>
                          <a:lnTo>
                            <a:pt x="285" y="385"/>
                          </a:lnTo>
                          <a:lnTo>
                            <a:pt x="290" y="401"/>
                          </a:lnTo>
                          <a:lnTo>
                            <a:pt x="294" y="418"/>
                          </a:lnTo>
                          <a:lnTo>
                            <a:pt x="297" y="434"/>
                          </a:lnTo>
                          <a:lnTo>
                            <a:pt x="297" y="449"/>
                          </a:lnTo>
                          <a:lnTo>
                            <a:pt x="294" y="491"/>
                          </a:lnTo>
                          <a:lnTo>
                            <a:pt x="289" y="529"/>
                          </a:lnTo>
                          <a:lnTo>
                            <a:pt x="282" y="565"/>
                          </a:lnTo>
                          <a:lnTo>
                            <a:pt x="274" y="599"/>
                          </a:lnTo>
                          <a:lnTo>
                            <a:pt x="256" y="666"/>
                          </a:lnTo>
                          <a:lnTo>
                            <a:pt x="235" y="730"/>
                          </a:lnTo>
                          <a:lnTo>
                            <a:pt x="214" y="792"/>
                          </a:lnTo>
                          <a:lnTo>
                            <a:pt x="196" y="861"/>
                          </a:lnTo>
                          <a:lnTo>
                            <a:pt x="190" y="895"/>
                          </a:lnTo>
                          <a:lnTo>
                            <a:pt x="185" y="932"/>
                          </a:lnTo>
                          <a:lnTo>
                            <a:pt x="181" y="971"/>
                          </a:lnTo>
                          <a:lnTo>
                            <a:pt x="179" y="1014"/>
                          </a:lnTo>
                          <a:close/>
                          <a:moveTo>
                            <a:pt x="153" y="10303"/>
                          </a:moveTo>
                          <a:lnTo>
                            <a:pt x="140" y="10341"/>
                          </a:lnTo>
                          <a:lnTo>
                            <a:pt x="125" y="10376"/>
                          </a:lnTo>
                          <a:lnTo>
                            <a:pt x="109" y="10410"/>
                          </a:lnTo>
                          <a:lnTo>
                            <a:pt x="95" y="10444"/>
                          </a:lnTo>
                          <a:lnTo>
                            <a:pt x="80" y="10477"/>
                          </a:lnTo>
                          <a:lnTo>
                            <a:pt x="67" y="10514"/>
                          </a:lnTo>
                          <a:lnTo>
                            <a:pt x="56" y="10553"/>
                          </a:lnTo>
                          <a:lnTo>
                            <a:pt x="49" y="10593"/>
                          </a:lnTo>
                          <a:lnTo>
                            <a:pt x="49" y="10609"/>
                          </a:lnTo>
                          <a:lnTo>
                            <a:pt x="50" y="10625"/>
                          </a:lnTo>
                          <a:lnTo>
                            <a:pt x="53" y="10641"/>
                          </a:lnTo>
                          <a:lnTo>
                            <a:pt x="59" y="10656"/>
                          </a:lnTo>
                          <a:lnTo>
                            <a:pt x="67" y="10667"/>
                          </a:lnTo>
                          <a:lnTo>
                            <a:pt x="76" y="10679"/>
                          </a:lnTo>
                          <a:lnTo>
                            <a:pt x="88" y="10689"/>
                          </a:lnTo>
                          <a:lnTo>
                            <a:pt x="103" y="10694"/>
                          </a:lnTo>
                          <a:lnTo>
                            <a:pt x="116" y="10696"/>
                          </a:lnTo>
                          <a:lnTo>
                            <a:pt x="126" y="10696"/>
                          </a:lnTo>
                          <a:lnTo>
                            <a:pt x="136" y="10692"/>
                          </a:lnTo>
                          <a:lnTo>
                            <a:pt x="144" y="10687"/>
                          </a:lnTo>
                          <a:lnTo>
                            <a:pt x="149" y="10679"/>
                          </a:lnTo>
                          <a:lnTo>
                            <a:pt x="154" y="10670"/>
                          </a:lnTo>
                          <a:lnTo>
                            <a:pt x="157" y="10657"/>
                          </a:lnTo>
                          <a:lnTo>
                            <a:pt x="158" y="10644"/>
                          </a:lnTo>
                          <a:lnTo>
                            <a:pt x="161" y="10620"/>
                          </a:lnTo>
                          <a:lnTo>
                            <a:pt x="165" y="10611"/>
                          </a:lnTo>
                          <a:lnTo>
                            <a:pt x="170" y="10601"/>
                          </a:lnTo>
                          <a:lnTo>
                            <a:pt x="178" y="10596"/>
                          </a:lnTo>
                          <a:lnTo>
                            <a:pt x="187" y="10592"/>
                          </a:lnTo>
                          <a:lnTo>
                            <a:pt x="199" y="10593"/>
                          </a:lnTo>
                          <a:lnTo>
                            <a:pt x="214" y="10597"/>
                          </a:lnTo>
                          <a:lnTo>
                            <a:pt x="200" y="10607"/>
                          </a:lnTo>
                          <a:lnTo>
                            <a:pt x="194" y="10616"/>
                          </a:lnTo>
                          <a:lnTo>
                            <a:pt x="191" y="10625"/>
                          </a:lnTo>
                          <a:lnTo>
                            <a:pt x="191" y="10633"/>
                          </a:lnTo>
                          <a:lnTo>
                            <a:pt x="198" y="10652"/>
                          </a:lnTo>
                          <a:lnTo>
                            <a:pt x="200" y="10663"/>
                          </a:lnTo>
                          <a:lnTo>
                            <a:pt x="203" y="10677"/>
                          </a:lnTo>
                          <a:lnTo>
                            <a:pt x="203" y="10691"/>
                          </a:lnTo>
                          <a:lnTo>
                            <a:pt x="200" y="10704"/>
                          </a:lnTo>
                          <a:lnTo>
                            <a:pt x="194" y="10716"/>
                          </a:lnTo>
                          <a:lnTo>
                            <a:pt x="186" y="10726"/>
                          </a:lnTo>
                          <a:lnTo>
                            <a:pt x="175" y="10733"/>
                          </a:lnTo>
                          <a:lnTo>
                            <a:pt x="163" y="10740"/>
                          </a:lnTo>
                          <a:lnTo>
                            <a:pt x="136" y="10749"/>
                          </a:lnTo>
                          <a:lnTo>
                            <a:pt x="115" y="10751"/>
                          </a:lnTo>
                          <a:lnTo>
                            <a:pt x="91" y="10745"/>
                          </a:lnTo>
                          <a:lnTo>
                            <a:pt x="66" y="10736"/>
                          </a:lnTo>
                          <a:lnTo>
                            <a:pt x="42" y="10720"/>
                          </a:lnTo>
                          <a:lnTo>
                            <a:pt x="31" y="10710"/>
                          </a:lnTo>
                          <a:lnTo>
                            <a:pt x="22" y="10698"/>
                          </a:lnTo>
                          <a:lnTo>
                            <a:pt x="14" y="10683"/>
                          </a:lnTo>
                          <a:lnTo>
                            <a:pt x="8" y="10666"/>
                          </a:lnTo>
                          <a:lnTo>
                            <a:pt x="2" y="10649"/>
                          </a:lnTo>
                          <a:lnTo>
                            <a:pt x="0" y="10629"/>
                          </a:lnTo>
                          <a:lnTo>
                            <a:pt x="0" y="10607"/>
                          </a:lnTo>
                          <a:lnTo>
                            <a:pt x="2" y="10583"/>
                          </a:lnTo>
                          <a:lnTo>
                            <a:pt x="8" y="10558"/>
                          </a:lnTo>
                          <a:lnTo>
                            <a:pt x="14" y="10531"/>
                          </a:lnTo>
                          <a:lnTo>
                            <a:pt x="34" y="10480"/>
                          </a:lnTo>
                          <a:lnTo>
                            <a:pt x="58" y="10431"/>
                          </a:lnTo>
                          <a:lnTo>
                            <a:pt x="84" y="10382"/>
                          </a:lnTo>
                          <a:lnTo>
                            <a:pt x="108" y="10336"/>
                          </a:lnTo>
                          <a:lnTo>
                            <a:pt x="130" y="10292"/>
                          </a:lnTo>
                          <a:lnTo>
                            <a:pt x="138" y="10271"/>
                          </a:lnTo>
                          <a:lnTo>
                            <a:pt x="144" y="10251"/>
                          </a:lnTo>
                          <a:lnTo>
                            <a:pt x="148" y="10233"/>
                          </a:lnTo>
                          <a:lnTo>
                            <a:pt x="148" y="5350"/>
                          </a:lnTo>
                          <a:lnTo>
                            <a:pt x="185" y="5350"/>
                          </a:lnTo>
                          <a:lnTo>
                            <a:pt x="185" y="10307"/>
                          </a:lnTo>
                          <a:lnTo>
                            <a:pt x="182" y="10341"/>
                          </a:lnTo>
                          <a:lnTo>
                            <a:pt x="179" y="10373"/>
                          </a:lnTo>
                          <a:lnTo>
                            <a:pt x="175" y="10405"/>
                          </a:lnTo>
                          <a:lnTo>
                            <a:pt x="166" y="10461"/>
                          </a:lnTo>
                          <a:lnTo>
                            <a:pt x="154" y="10513"/>
                          </a:lnTo>
                          <a:lnTo>
                            <a:pt x="142" y="10559"/>
                          </a:lnTo>
                          <a:lnTo>
                            <a:pt x="130" y="10601"/>
                          </a:lnTo>
                          <a:lnTo>
                            <a:pt x="120" y="10642"/>
                          </a:lnTo>
                          <a:lnTo>
                            <a:pt x="111" y="10682"/>
                          </a:lnTo>
                          <a:lnTo>
                            <a:pt x="103" y="10722"/>
                          </a:lnTo>
                          <a:lnTo>
                            <a:pt x="96" y="10760"/>
                          </a:lnTo>
                          <a:lnTo>
                            <a:pt x="89" y="10793"/>
                          </a:lnTo>
                          <a:lnTo>
                            <a:pt x="84" y="10823"/>
                          </a:lnTo>
                          <a:lnTo>
                            <a:pt x="83" y="10847"/>
                          </a:lnTo>
                          <a:lnTo>
                            <a:pt x="83" y="10867"/>
                          </a:lnTo>
                          <a:lnTo>
                            <a:pt x="84" y="10873"/>
                          </a:lnTo>
                          <a:lnTo>
                            <a:pt x="86" y="10879"/>
                          </a:lnTo>
                          <a:lnTo>
                            <a:pt x="89" y="10881"/>
                          </a:lnTo>
                          <a:lnTo>
                            <a:pt x="93" y="10883"/>
                          </a:lnTo>
                          <a:lnTo>
                            <a:pt x="103" y="10879"/>
                          </a:lnTo>
                          <a:lnTo>
                            <a:pt x="109" y="10871"/>
                          </a:lnTo>
                          <a:lnTo>
                            <a:pt x="120" y="10847"/>
                          </a:lnTo>
                          <a:lnTo>
                            <a:pt x="125" y="10835"/>
                          </a:lnTo>
                          <a:lnTo>
                            <a:pt x="132" y="10825"/>
                          </a:lnTo>
                          <a:lnTo>
                            <a:pt x="141" y="10817"/>
                          </a:lnTo>
                          <a:lnTo>
                            <a:pt x="153" y="10813"/>
                          </a:lnTo>
                          <a:lnTo>
                            <a:pt x="159" y="10814"/>
                          </a:lnTo>
                          <a:lnTo>
                            <a:pt x="165" y="10818"/>
                          </a:lnTo>
                          <a:lnTo>
                            <a:pt x="169" y="10825"/>
                          </a:lnTo>
                          <a:lnTo>
                            <a:pt x="173" y="10832"/>
                          </a:lnTo>
                          <a:lnTo>
                            <a:pt x="177" y="10856"/>
                          </a:lnTo>
                          <a:lnTo>
                            <a:pt x="179" y="10884"/>
                          </a:lnTo>
                          <a:lnTo>
                            <a:pt x="179" y="11102"/>
                          </a:lnTo>
                          <a:lnTo>
                            <a:pt x="181" y="11112"/>
                          </a:lnTo>
                          <a:lnTo>
                            <a:pt x="186" y="11120"/>
                          </a:lnTo>
                          <a:lnTo>
                            <a:pt x="196" y="11128"/>
                          </a:lnTo>
                          <a:lnTo>
                            <a:pt x="214" y="11134"/>
                          </a:lnTo>
                          <a:lnTo>
                            <a:pt x="200" y="11134"/>
                          </a:lnTo>
                          <a:lnTo>
                            <a:pt x="189" y="11136"/>
                          </a:lnTo>
                          <a:lnTo>
                            <a:pt x="177" y="11140"/>
                          </a:lnTo>
                          <a:lnTo>
                            <a:pt x="166" y="11145"/>
                          </a:lnTo>
                          <a:lnTo>
                            <a:pt x="157" y="11153"/>
                          </a:lnTo>
                          <a:lnTo>
                            <a:pt x="150" y="11163"/>
                          </a:lnTo>
                          <a:lnTo>
                            <a:pt x="148" y="11173"/>
                          </a:lnTo>
                          <a:lnTo>
                            <a:pt x="146" y="11186"/>
                          </a:lnTo>
                          <a:lnTo>
                            <a:pt x="148" y="11198"/>
                          </a:lnTo>
                          <a:lnTo>
                            <a:pt x="150" y="11209"/>
                          </a:lnTo>
                          <a:lnTo>
                            <a:pt x="156" y="11217"/>
                          </a:lnTo>
                          <a:lnTo>
                            <a:pt x="162" y="11225"/>
                          </a:lnTo>
                          <a:lnTo>
                            <a:pt x="179" y="11235"/>
                          </a:lnTo>
                          <a:lnTo>
                            <a:pt x="198" y="11239"/>
                          </a:lnTo>
                          <a:lnTo>
                            <a:pt x="216" y="11237"/>
                          </a:lnTo>
                          <a:lnTo>
                            <a:pt x="233" y="11230"/>
                          </a:lnTo>
                          <a:lnTo>
                            <a:pt x="240" y="11222"/>
                          </a:lnTo>
                          <a:lnTo>
                            <a:pt x="245" y="11215"/>
                          </a:lnTo>
                          <a:lnTo>
                            <a:pt x="248" y="11206"/>
                          </a:lnTo>
                          <a:lnTo>
                            <a:pt x="249" y="11197"/>
                          </a:lnTo>
                          <a:lnTo>
                            <a:pt x="247" y="11181"/>
                          </a:lnTo>
                          <a:lnTo>
                            <a:pt x="239" y="11170"/>
                          </a:lnTo>
                          <a:lnTo>
                            <a:pt x="227" y="11164"/>
                          </a:lnTo>
                          <a:lnTo>
                            <a:pt x="215" y="11161"/>
                          </a:lnTo>
                          <a:lnTo>
                            <a:pt x="202" y="11161"/>
                          </a:lnTo>
                          <a:lnTo>
                            <a:pt x="190" y="11165"/>
                          </a:lnTo>
                          <a:lnTo>
                            <a:pt x="182" y="11172"/>
                          </a:lnTo>
                          <a:lnTo>
                            <a:pt x="179" y="11180"/>
                          </a:lnTo>
                          <a:lnTo>
                            <a:pt x="187" y="11181"/>
                          </a:lnTo>
                          <a:lnTo>
                            <a:pt x="194" y="11186"/>
                          </a:lnTo>
                          <a:lnTo>
                            <a:pt x="198" y="11192"/>
                          </a:lnTo>
                          <a:lnTo>
                            <a:pt x="199" y="11200"/>
                          </a:lnTo>
                          <a:lnTo>
                            <a:pt x="198" y="11206"/>
                          </a:lnTo>
                          <a:lnTo>
                            <a:pt x="195" y="11211"/>
                          </a:lnTo>
                          <a:lnTo>
                            <a:pt x="189" y="11215"/>
                          </a:lnTo>
                          <a:lnTo>
                            <a:pt x="182" y="11217"/>
                          </a:lnTo>
                          <a:lnTo>
                            <a:pt x="175" y="11215"/>
                          </a:lnTo>
                          <a:lnTo>
                            <a:pt x="169" y="11213"/>
                          </a:lnTo>
                          <a:lnTo>
                            <a:pt x="165" y="11206"/>
                          </a:lnTo>
                          <a:lnTo>
                            <a:pt x="163" y="11200"/>
                          </a:lnTo>
                          <a:lnTo>
                            <a:pt x="163" y="11193"/>
                          </a:lnTo>
                          <a:lnTo>
                            <a:pt x="165" y="11185"/>
                          </a:lnTo>
                          <a:lnTo>
                            <a:pt x="173" y="11167"/>
                          </a:lnTo>
                          <a:lnTo>
                            <a:pt x="179" y="11159"/>
                          </a:lnTo>
                          <a:lnTo>
                            <a:pt x="189" y="11151"/>
                          </a:lnTo>
                          <a:lnTo>
                            <a:pt x="202" y="11145"/>
                          </a:lnTo>
                          <a:lnTo>
                            <a:pt x="216" y="11144"/>
                          </a:lnTo>
                          <a:lnTo>
                            <a:pt x="231" y="11147"/>
                          </a:lnTo>
                          <a:lnTo>
                            <a:pt x="243" y="11152"/>
                          </a:lnTo>
                          <a:lnTo>
                            <a:pt x="252" y="11160"/>
                          </a:lnTo>
                          <a:lnTo>
                            <a:pt x="260" y="11170"/>
                          </a:lnTo>
                          <a:lnTo>
                            <a:pt x="264" y="11181"/>
                          </a:lnTo>
                          <a:lnTo>
                            <a:pt x="268" y="11194"/>
                          </a:lnTo>
                          <a:lnTo>
                            <a:pt x="270" y="11217"/>
                          </a:lnTo>
                          <a:lnTo>
                            <a:pt x="269" y="11229"/>
                          </a:lnTo>
                          <a:lnTo>
                            <a:pt x="264" y="11243"/>
                          </a:lnTo>
                          <a:lnTo>
                            <a:pt x="256" y="11259"/>
                          </a:lnTo>
                          <a:lnTo>
                            <a:pt x="245" y="11275"/>
                          </a:lnTo>
                          <a:lnTo>
                            <a:pt x="229" y="11289"/>
                          </a:lnTo>
                          <a:lnTo>
                            <a:pt x="211" y="11303"/>
                          </a:lnTo>
                          <a:lnTo>
                            <a:pt x="190" y="11312"/>
                          </a:lnTo>
                          <a:lnTo>
                            <a:pt x="163" y="11317"/>
                          </a:lnTo>
                          <a:lnTo>
                            <a:pt x="156" y="11317"/>
                          </a:lnTo>
                          <a:lnTo>
                            <a:pt x="149" y="11314"/>
                          </a:lnTo>
                          <a:lnTo>
                            <a:pt x="145" y="11309"/>
                          </a:lnTo>
                          <a:lnTo>
                            <a:pt x="142" y="11303"/>
                          </a:lnTo>
                          <a:lnTo>
                            <a:pt x="144" y="11295"/>
                          </a:lnTo>
                          <a:lnTo>
                            <a:pt x="146" y="11289"/>
                          </a:lnTo>
                          <a:lnTo>
                            <a:pt x="152" y="11284"/>
                          </a:lnTo>
                          <a:lnTo>
                            <a:pt x="158" y="11283"/>
                          </a:lnTo>
                          <a:lnTo>
                            <a:pt x="167" y="11283"/>
                          </a:lnTo>
                          <a:lnTo>
                            <a:pt x="173" y="11287"/>
                          </a:lnTo>
                          <a:lnTo>
                            <a:pt x="177" y="11292"/>
                          </a:lnTo>
                          <a:lnTo>
                            <a:pt x="178" y="11299"/>
                          </a:lnTo>
                          <a:lnTo>
                            <a:pt x="185" y="11296"/>
                          </a:lnTo>
                          <a:lnTo>
                            <a:pt x="191" y="11289"/>
                          </a:lnTo>
                          <a:lnTo>
                            <a:pt x="192" y="11284"/>
                          </a:lnTo>
                          <a:lnTo>
                            <a:pt x="192" y="11277"/>
                          </a:lnTo>
                          <a:lnTo>
                            <a:pt x="191" y="11271"/>
                          </a:lnTo>
                          <a:lnTo>
                            <a:pt x="186" y="11264"/>
                          </a:lnTo>
                          <a:lnTo>
                            <a:pt x="181" y="11259"/>
                          </a:lnTo>
                          <a:lnTo>
                            <a:pt x="173" y="11254"/>
                          </a:lnTo>
                          <a:lnTo>
                            <a:pt x="163" y="11247"/>
                          </a:lnTo>
                          <a:lnTo>
                            <a:pt x="154" y="11240"/>
                          </a:lnTo>
                          <a:lnTo>
                            <a:pt x="145" y="11230"/>
                          </a:lnTo>
                          <a:lnTo>
                            <a:pt x="137" y="11217"/>
                          </a:lnTo>
                          <a:lnTo>
                            <a:pt x="132" y="11202"/>
                          </a:lnTo>
                          <a:lnTo>
                            <a:pt x="130" y="11184"/>
                          </a:lnTo>
                          <a:lnTo>
                            <a:pt x="132" y="11170"/>
                          </a:lnTo>
                          <a:lnTo>
                            <a:pt x="136" y="11160"/>
                          </a:lnTo>
                          <a:lnTo>
                            <a:pt x="141" y="11151"/>
                          </a:lnTo>
                          <a:lnTo>
                            <a:pt x="149" y="11144"/>
                          </a:lnTo>
                          <a:lnTo>
                            <a:pt x="163" y="11134"/>
                          </a:lnTo>
                          <a:lnTo>
                            <a:pt x="170" y="11132"/>
                          </a:lnTo>
                          <a:lnTo>
                            <a:pt x="175" y="11131"/>
                          </a:lnTo>
                          <a:lnTo>
                            <a:pt x="170" y="11126"/>
                          </a:lnTo>
                          <a:lnTo>
                            <a:pt x="167" y="11119"/>
                          </a:lnTo>
                          <a:lnTo>
                            <a:pt x="146" y="11134"/>
                          </a:lnTo>
                          <a:lnTo>
                            <a:pt x="134" y="11139"/>
                          </a:lnTo>
                          <a:lnTo>
                            <a:pt x="120" y="11140"/>
                          </a:lnTo>
                          <a:lnTo>
                            <a:pt x="107" y="11139"/>
                          </a:lnTo>
                          <a:lnTo>
                            <a:pt x="95" y="11134"/>
                          </a:lnTo>
                          <a:lnTo>
                            <a:pt x="84" y="11127"/>
                          </a:lnTo>
                          <a:lnTo>
                            <a:pt x="75" y="11119"/>
                          </a:lnTo>
                          <a:lnTo>
                            <a:pt x="67" y="11110"/>
                          </a:lnTo>
                          <a:lnTo>
                            <a:pt x="62" y="11099"/>
                          </a:lnTo>
                          <a:lnTo>
                            <a:pt x="60" y="11085"/>
                          </a:lnTo>
                          <a:lnTo>
                            <a:pt x="63" y="11064"/>
                          </a:lnTo>
                          <a:lnTo>
                            <a:pt x="72" y="11048"/>
                          </a:lnTo>
                          <a:lnTo>
                            <a:pt x="78" y="11040"/>
                          </a:lnTo>
                          <a:lnTo>
                            <a:pt x="86" y="11036"/>
                          </a:lnTo>
                          <a:lnTo>
                            <a:pt x="96" y="11032"/>
                          </a:lnTo>
                          <a:lnTo>
                            <a:pt x="107" y="11032"/>
                          </a:lnTo>
                          <a:lnTo>
                            <a:pt x="121" y="11036"/>
                          </a:lnTo>
                          <a:lnTo>
                            <a:pt x="130" y="11044"/>
                          </a:lnTo>
                          <a:lnTo>
                            <a:pt x="137" y="11052"/>
                          </a:lnTo>
                          <a:lnTo>
                            <a:pt x="140" y="11061"/>
                          </a:lnTo>
                          <a:lnTo>
                            <a:pt x="140" y="11071"/>
                          </a:lnTo>
                          <a:lnTo>
                            <a:pt x="134" y="11081"/>
                          </a:lnTo>
                          <a:lnTo>
                            <a:pt x="125" y="11087"/>
                          </a:lnTo>
                          <a:lnTo>
                            <a:pt x="120" y="11089"/>
                          </a:lnTo>
                          <a:lnTo>
                            <a:pt x="115" y="11087"/>
                          </a:lnTo>
                          <a:lnTo>
                            <a:pt x="121" y="11082"/>
                          </a:lnTo>
                          <a:lnTo>
                            <a:pt x="125" y="11074"/>
                          </a:lnTo>
                          <a:lnTo>
                            <a:pt x="122" y="11065"/>
                          </a:lnTo>
                          <a:lnTo>
                            <a:pt x="116" y="11057"/>
                          </a:lnTo>
                          <a:lnTo>
                            <a:pt x="104" y="11054"/>
                          </a:lnTo>
                          <a:lnTo>
                            <a:pt x="93" y="11058"/>
                          </a:lnTo>
                          <a:lnTo>
                            <a:pt x="89" y="11062"/>
                          </a:lnTo>
                          <a:lnTo>
                            <a:pt x="86" y="11069"/>
                          </a:lnTo>
                          <a:lnTo>
                            <a:pt x="83" y="11077"/>
                          </a:lnTo>
                          <a:lnTo>
                            <a:pt x="82" y="11087"/>
                          </a:lnTo>
                          <a:lnTo>
                            <a:pt x="83" y="11098"/>
                          </a:lnTo>
                          <a:lnTo>
                            <a:pt x="88" y="11108"/>
                          </a:lnTo>
                          <a:lnTo>
                            <a:pt x="96" y="11116"/>
                          </a:lnTo>
                          <a:lnTo>
                            <a:pt x="107" y="11122"/>
                          </a:lnTo>
                          <a:lnTo>
                            <a:pt x="119" y="11123"/>
                          </a:lnTo>
                          <a:lnTo>
                            <a:pt x="129" y="11122"/>
                          </a:lnTo>
                          <a:lnTo>
                            <a:pt x="141" y="11115"/>
                          </a:lnTo>
                          <a:lnTo>
                            <a:pt x="150" y="11102"/>
                          </a:lnTo>
                          <a:lnTo>
                            <a:pt x="150" y="11082"/>
                          </a:lnTo>
                          <a:lnTo>
                            <a:pt x="149" y="11065"/>
                          </a:lnTo>
                          <a:lnTo>
                            <a:pt x="149" y="11046"/>
                          </a:lnTo>
                          <a:lnTo>
                            <a:pt x="148" y="11009"/>
                          </a:lnTo>
                          <a:lnTo>
                            <a:pt x="148" y="10988"/>
                          </a:lnTo>
                          <a:lnTo>
                            <a:pt x="149" y="10971"/>
                          </a:lnTo>
                          <a:lnTo>
                            <a:pt x="149" y="10942"/>
                          </a:lnTo>
                          <a:lnTo>
                            <a:pt x="148" y="10935"/>
                          </a:lnTo>
                          <a:lnTo>
                            <a:pt x="144" y="10930"/>
                          </a:lnTo>
                          <a:lnTo>
                            <a:pt x="140" y="10929"/>
                          </a:lnTo>
                          <a:lnTo>
                            <a:pt x="134" y="10930"/>
                          </a:lnTo>
                          <a:lnTo>
                            <a:pt x="132" y="10935"/>
                          </a:lnTo>
                          <a:lnTo>
                            <a:pt x="128" y="10947"/>
                          </a:lnTo>
                          <a:lnTo>
                            <a:pt x="124" y="10954"/>
                          </a:lnTo>
                          <a:lnTo>
                            <a:pt x="119" y="10961"/>
                          </a:lnTo>
                          <a:lnTo>
                            <a:pt x="108" y="10965"/>
                          </a:lnTo>
                          <a:lnTo>
                            <a:pt x="93" y="10967"/>
                          </a:lnTo>
                          <a:lnTo>
                            <a:pt x="78" y="10965"/>
                          </a:lnTo>
                          <a:lnTo>
                            <a:pt x="64" y="10957"/>
                          </a:lnTo>
                          <a:lnTo>
                            <a:pt x="55" y="10946"/>
                          </a:lnTo>
                          <a:lnTo>
                            <a:pt x="46" y="10931"/>
                          </a:lnTo>
                          <a:lnTo>
                            <a:pt x="41" y="10916"/>
                          </a:lnTo>
                          <a:lnTo>
                            <a:pt x="37" y="10898"/>
                          </a:lnTo>
                          <a:lnTo>
                            <a:pt x="34" y="10881"/>
                          </a:lnTo>
                          <a:lnTo>
                            <a:pt x="34" y="10867"/>
                          </a:lnTo>
                          <a:lnTo>
                            <a:pt x="37" y="10825"/>
                          </a:lnTo>
                          <a:lnTo>
                            <a:pt x="42" y="10788"/>
                          </a:lnTo>
                          <a:lnTo>
                            <a:pt x="49" y="10751"/>
                          </a:lnTo>
                          <a:lnTo>
                            <a:pt x="56" y="10716"/>
                          </a:lnTo>
                          <a:lnTo>
                            <a:pt x="75" y="10650"/>
                          </a:lnTo>
                          <a:lnTo>
                            <a:pt x="96" y="10588"/>
                          </a:lnTo>
                          <a:lnTo>
                            <a:pt x="119" y="10525"/>
                          </a:lnTo>
                          <a:lnTo>
                            <a:pt x="136" y="10456"/>
                          </a:lnTo>
                          <a:lnTo>
                            <a:pt x="142" y="10422"/>
                          </a:lnTo>
                          <a:lnTo>
                            <a:pt x="148" y="10385"/>
                          </a:lnTo>
                          <a:lnTo>
                            <a:pt x="152" y="10345"/>
                          </a:lnTo>
                          <a:lnTo>
                            <a:pt x="153" y="10303"/>
                          </a:lnTo>
                          <a:close/>
                        </a:path>
                      </a:pathLst>
                    </a:custGeom>
                    <a:solidFill>
                      <a:srgbClr val="000065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pic>
                  <p:nvPicPr>
                    <p:cNvPr id="117" name="Picture 21" descr="bo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>
                      <a:lum bright="6000"/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545" y="240"/>
                      <a:ext cx="1807" cy="182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118" name="Unknown Shape"/>
                    <p:cNvSpPr>
                      <a:spLocks/>
                    </p:cNvSpPr>
                    <p:nvPr/>
                  </p:nvSpPr>
                  <p:spPr bwMode="auto">
                    <a:xfrm rot="4322314">
                      <a:off x="8468" y="992"/>
                      <a:ext cx="157" cy="241"/>
                    </a:xfrm>
                    <a:custGeom>
                      <a:avLst/>
                      <a:gdLst>
                        <a:gd name="T0" fmla="*/ 41 w 141"/>
                        <a:gd name="T1" fmla="*/ 26 h 218"/>
                        <a:gd name="T2" fmla="*/ 41 w 141"/>
                        <a:gd name="T3" fmla="*/ 33 h 218"/>
                        <a:gd name="T4" fmla="*/ 19 w 141"/>
                        <a:gd name="T5" fmla="*/ 45 h 218"/>
                        <a:gd name="T6" fmla="*/ 5 w 141"/>
                        <a:gd name="T7" fmla="*/ 61 h 218"/>
                        <a:gd name="T8" fmla="*/ 0 w 141"/>
                        <a:gd name="T9" fmla="*/ 86 h 218"/>
                        <a:gd name="T10" fmla="*/ 7 w 141"/>
                        <a:gd name="T11" fmla="*/ 119 h 218"/>
                        <a:gd name="T12" fmla="*/ 24 w 141"/>
                        <a:gd name="T13" fmla="*/ 141 h 218"/>
                        <a:gd name="T14" fmla="*/ 42 w 141"/>
                        <a:gd name="T15" fmla="*/ 155 h 218"/>
                        <a:gd name="T16" fmla="*/ 57 w 141"/>
                        <a:gd name="T17" fmla="*/ 165 h 218"/>
                        <a:gd name="T18" fmla="*/ 63 w 141"/>
                        <a:gd name="T19" fmla="*/ 178 h 218"/>
                        <a:gd name="T20" fmla="*/ 62 w 141"/>
                        <a:gd name="T21" fmla="*/ 190 h 218"/>
                        <a:gd name="T22" fmla="*/ 48 w 141"/>
                        <a:gd name="T23" fmla="*/ 199 h 218"/>
                        <a:gd name="T24" fmla="*/ 42 w 141"/>
                        <a:gd name="T25" fmla="*/ 188 h 218"/>
                        <a:gd name="T26" fmla="*/ 29 w 141"/>
                        <a:gd name="T27" fmla="*/ 184 h 218"/>
                        <a:gd name="T28" fmla="*/ 17 w 141"/>
                        <a:gd name="T29" fmla="*/ 190 h 218"/>
                        <a:gd name="T30" fmla="*/ 15 w 141"/>
                        <a:gd name="T31" fmla="*/ 203 h 218"/>
                        <a:gd name="T32" fmla="*/ 20 w 141"/>
                        <a:gd name="T33" fmla="*/ 215 h 218"/>
                        <a:gd name="T34" fmla="*/ 33 w 141"/>
                        <a:gd name="T35" fmla="*/ 218 h 218"/>
                        <a:gd name="T36" fmla="*/ 81 w 141"/>
                        <a:gd name="T37" fmla="*/ 203 h 218"/>
                        <a:gd name="T38" fmla="*/ 115 w 141"/>
                        <a:gd name="T39" fmla="*/ 176 h 218"/>
                        <a:gd name="T40" fmla="*/ 135 w 141"/>
                        <a:gd name="T41" fmla="*/ 144 h 218"/>
                        <a:gd name="T42" fmla="*/ 141 w 141"/>
                        <a:gd name="T43" fmla="*/ 119 h 218"/>
                        <a:gd name="T44" fmla="*/ 140 w 141"/>
                        <a:gd name="T45" fmla="*/ 96 h 218"/>
                        <a:gd name="T46" fmla="*/ 131 w 141"/>
                        <a:gd name="T47" fmla="*/ 71 h 218"/>
                        <a:gd name="T48" fmla="*/ 112 w 141"/>
                        <a:gd name="T49" fmla="*/ 53 h 218"/>
                        <a:gd name="T50" fmla="*/ 86 w 141"/>
                        <a:gd name="T51" fmla="*/ 45 h 218"/>
                        <a:gd name="T52" fmla="*/ 58 w 141"/>
                        <a:gd name="T53" fmla="*/ 52 h 218"/>
                        <a:gd name="T54" fmla="*/ 38 w 141"/>
                        <a:gd name="T55" fmla="*/ 78 h 218"/>
                        <a:gd name="T56" fmla="*/ 36 w 141"/>
                        <a:gd name="T57" fmla="*/ 102 h 218"/>
                        <a:gd name="T58" fmla="*/ 41 w 141"/>
                        <a:gd name="T59" fmla="*/ 115 h 218"/>
                        <a:gd name="T60" fmla="*/ 52 w 141"/>
                        <a:gd name="T61" fmla="*/ 119 h 218"/>
                        <a:gd name="T62" fmla="*/ 65 w 141"/>
                        <a:gd name="T63" fmla="*/ 114 h 218"/>
                        <a:gd name="T64" fmla="*/ 69 w 141"/>
                        <a:gd name="T65" fmla="*/ 102 h 218"/>
                        <a:gd name="T66" fmla="*/ 63 w 141"/>
                        <a:gd name="T67" fmla="*/ 89 h 218"/>
                        <a:gd name="T68" fmla="*/ 52 w 141"/>
                        <a:gd name="T69" fmla="*/ 82 h 218"/>
                        <a:gd name="T70" fmla="*/ 62 w 141"/>
                        <a:gd name="T71" fmla="*/ 66 h 218"/>
                        <a:gd name="T72" fmla="*/ 86 w 141"/>
                        <a:gd name="T73" fmla="*/ 62 h 218"/>
                        <a:gd name="T74" fmla="*/ 111 w 141"/>
                        <a:gd name="T75" fmla="*/ 71 h 218"/>
                        <a:gd name="T76" fmla="*/ 122 w 141"/>
                        <a:gd name="T77" fmla="*/ 99 h 218"/>
                        <a:gd name="T78" fmla="*/ 118 w 141"/>
                        <a:gd name="T79" fmla="*/ 118 h 218"/>
                        <a:gd name="T80" fmla="*/ 106 w 141"/>
                        <a:gd name="T81" fmla="*/ 131 h 218"/>
                        <a:gd name="T82" fmla="*/ 70 w 141"/>
                        <a:gd name="T83" fmla="*/ 140 h 218"/>
                        <a:gd name="T84" fmla="*/ 33 w 141"/>
                        <a:gd name="T85" fmla="*/ 127 h 218"/>
                        <a:gd name="T86" fmla="*/ 21 w 141"/>
                        <a:gd name="T87" fmla="*/ 111 h 218"/>
                        <a:gd name="T88" fmla="*/ 16 w 141"/>
                        <a:gd name="T89" fmla="*/ 89 h 218"/>
                        <a:gd name="T90" fmla="*/ 21 w 141"/>
                        <a:gd name="T91" fmla="*/ 63 h 218"/>
                        <a:gd name="T92" fmla="*/ 37 w 141"/>
                        <a:gd name="T93" fmla="*/ 46 h 218"/>
                        <a:gd name="T94" fmla="*/ 59 w 141"/>
                        <a:gd name="T95" fmla="*/ 37 h 218"/>
                        <a:gd name="T96" fmla="*/ 85 w 141"/>
                        <a:gd name="T97" fmla="*/ 34 h 218"/>
                        <a:gd name="T98" fmla="*/ 58 w 141"/>
                        <a:gd name="T99" fmla="*/ 21 h 218"/>
                        <a:gd name="T100" fmla="*/ 50 w 141"/>
                        <a:gd name="T101" fmla="*/ 0 h 218"/>
                        <a:gd name="T102" fmla="*/ 37 w 141"/>
                        <a:gd name="T103" fmla="*/ 20 h 218"/>
                        <a:gd name="T104" fmla="*/ 37 w 141"/>
                        <a:gd name="T105" fmla="*/ 20 h 218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</a:cxnLst>
                      <a:rect l="0" t="0" r="r" b="b"/>
                      <a:pathLst>
                        <a:path w="141" h="218">
                          <a:moveTo>
                            <a:pt x="37" y="20"/>
                          </a:moveTo>
                          <a:lnTo>
                            <a:pt x="41" y="26"/>
                          </a:lnTo>
                          <a:lnTo>
                            <a:pt x="46" y="32"/>
                          </a:lnTo>
                          <a:lnTo>
                            <a:pt x="41" y="33"/>
                          </a:lnTo>
                          <a:lnTo>
                            <a:pt x="33" y="34"/>
                          </a:lnTo>
                          <a:lnTo>
                            <a:pt x="19" y="45"/>
                          </a:lnTo>
                          <a:lnTo>
                            <a:pt x="12" y="52"/>
                          </a:lnTo>
                          <a:lnTo>
                            <a:pt x="5" y="61"/>
                          </a:lnTo>
                          <a:lnTo>
                            <a:pt x="1" y="71"/>
                          </a:lnTo>
                          <a:lnTo>
                            <a:pt x="0" y="86"/>
                          </a:lnTo>
                          <a:lnTo>
                            <a:pt x="1" y="104"/>
                          </a:lnTo>
                          <a:lnTo>
                            <a:pt x="7" y="119"/>
                          </a:lnTo>
                          <a:lnTo>
                            <a:pt x="16" y="131"/>
                          </a:lnTo>
                          <a:lnTo>
                            <a:pt x="24" y="141"/>
                          </a:lnTo>
                          <a:lnTo>
                            <a:pt x="33" y="148"/>
                          </a:lnTo>
                          <a:lnTo>
                            <a:pt x="42" y="155"/>
                          </a:lnTo>
                          <a:lnTo>
                            <a:pt x="50" y="160"/>
                          </a:lnTo>
                          <a:lnTo>
                            <a:pt x="57" y="165"/>
                          </a:lnTo>
                          <a:lnTo>
                            <a:pt x="62" y="172"/>
                          </a:lnTo>
                          <a:lnTo>
                            <a:pt x="63" y="178"/>
                          </a:lnTo>
                          <a:lnTo>
                            <a:pt x="63" y="185"/>
                          </a:lnTo>
                          <a:lnTo>
                            <a:pt x="62" y="190"/>
                          </a:lnTo>
                          <a:lnTo>
                            <a:pt x="56" y="197"/>
                          </a:lnTo>
                          <a:lnTo>
                            <a:pt x="48" y="199"/>
                          </a:lnTo>
                          <a:lnTo>
                            <a:pt x="46" y="193"/>
                          </a:lnTo>
                          <a:lnTo>
                            <a:pt x="42" y="188"/>
                          </a:lnTo>
                          <a:lnTo>
                            <a:pt x="37" y="184"/>
                          </a:lnTo>
                          <a:lnTo>
                            <a:pt x="29" y="184"/>
                          </a:lnTo>
                          <a:lnTo>
                            <a:pt x="23" y="185"/>
                          </a:lnTo>
                          <a:lnTo>
                            <a:pt x="17" y="190"/>
                          </a:lnTo>
                          <a:lnTo>
                            <a:pt x="15" y="195"/>
                          </a:lnTo>
                          <a:lnTo>
                            <a:pt x="15" y="203"/>
                          </a:lnTo>
                          <a:lnTo>
                            <a:pt x="16" y="210"/>
                          </a:lnTo>
                          <a:lnTo>
                            <a:pt x="20" y="215"/>
                          </a:lnTo>
                          <a:lnTo>
                            <a:pt x="25" y="218"/>
                          </a:lnTo>
                          <a:lnTo>
                            <a:pt x="33" y="218"/>
                          </a:lnTo>
                          <a:lnTo>
                            <a:pt x="59" y="213"/>
                          </a:lnTo>
                          <a:lnTo>
                            <a:pt x="81" y="203"/>
                          </a:lnTo>
                          <a:lnTo>
                            <a:pt x="100" y="190"/>
                          </a:lnTo>
                          <a:lnTo>
                            <a:pt x="115" y="176"/>
                          </a:lnTo>
                          <a:lnTo>
                            <a:pt x="127" y="160"/>
                          </a:lnTo>
                          <a:lnTo>
                            <a:pt x="135" y="144"/>
                          </a:lnTo>
                          <a:lnTo>
                            <a:pt x="140" y="129"/>
                          </a:lnTo>
                          <a:lnTo>
                            <a:pt x="141" y="119"/>
                          </a:lnTo>
                          <a:lnTo>
                            <a:pt x="141" y="108"/>
                          </a:lnTo>
                          <a:lnTo>
                            <a:pt x="140" y="96"/>
                          </a:lnTo>
                          <a:lnTo>
                            <a:pt x="136" y="83"/>
                          </a:lnTo>
                          <a:lnTo>
                            <a:pt x="131" y="71"/>
                          </a:lnTo>
                          <a:lnTo>
                            <a:pt x="123" y="61"/>
                          </a:lnTo>
                          <a:lnTo>
                            <a:pt x="112" y="53"/>
                          </a:lnTo>
                          <a:lnTo>
                            <a:pt x="100" y="48"/>
                          </a:lnTo>
                          <a:lnTo>
                            <a:pt x="86" y="45"/>
                          </a:lnTo>
                          <a:lnTo>
                            <a:pt x="71" y="46"/>
                          </a:lnTo>
                          <a:lnTo>
                            <a:pt x="58" y="52"/>
                          </a:lnTo>
                          <a:lnTo>
                            <a:pt x="42" y="67"/>
                          </a:lnTo>
                          <a:lnTo>
                            <a:pt x="38" y="78"/>
                          </a:lnTo>
                          <a:lnTo>
                            <a:pt x="36" y="87"/>
                          </a:lnTo>
                          <a:lnTo>
                            <a:pt x="36" y="102"/>
                          </a:lnTo>
                          <a:lnTo>
                            <a:pt x="37" y="108"/>
                          </a:lnTo>
                          <a:lnTo>
                            <a:pt x="41" y="115"/>
                          </a:lnTo>
                          <a:lnTo>
                            <a:pt x="46" y="118"/>
                          </a:lnTo>
                          <a:lnTo>
                            <a:pt x="52" y="119"/>
                          </a:lnTo>
                          <a:lnTo>
                            <a:pt x="59" y="118"/>
                          </a:lnTo>
                          <a:lnTo>
                            <a:pt x="65" y="114"/>
                          </a:lnTo>
                          <a:lnTo>
                            <a:pt x="67" y="108"/>
                          </a:lnTo>
                          <a:lnTo>
                            <a:pt x="69" y="102"/>
                          </a:lnTo>
                          <a:lnTo>
                            <a:pt x="67" y="94"/>
                          </a:lnTo>
                          <a:lnTo>
                            <a:pt x="63" y="89"/>
                          </a:lnTo>
                          <a:lnTo>
                            <a:pt x="58" y="83"/>
                          </a:lnTo>
                          <a:lnTo>
                            <a:pt x="52" y="82"/>
                          </a:lnTo>
                          <a:lnTo>
                            <a:pt x="54" y="73"/>
                          </a:lnTo>
                          <a:lnTo>
                            <a:pt x="62" y="66"/>
                          </a:lnTo>
                          <a:lnTo>
                            <a:pt x="74" y="62"/>
                          </a:lnTo>
                          <a:lnTo>
                            <a:pt x="86" y="62"/>
                          </a:lnTo>
                          <a:lnTo>
                            <a:pt x="99" y="65"/>
                          </a:lnTo>
                          <a:lnTo>
                            <a:pt x="111" y="71"/>
                          </a:lnTo>
                          <a:lnTo>
                            <a:pt x="119" y="83"/>
                          </a:lnTo>
                          <a:lnTo>
                            <a:pt x="122" y="99"/>
                          </a:lnTo>
                          <a:lnTo>
                            <a:pt x="120" y="108"/>
                          </a:lnTo>
                          <a:lnTo>
                            <a:pt x="118" y="118"/>
                          </a:lnTo>
                          <a:lnTo>
                            <a:pt x="112" y="124"/>
                          </a:lnTo>
                          <a:lnTo>
                            <a:pt x="106" y="131"/>
                          </a:lnTo>
                          <a:lnTo>
                            <a:pt x="89" y="137"/>
                          </a:lnTo>
                          <a:lnTo>
                            <a:pt x="70" y="140"/>
                          </a:lnTo>
                          <a:lnTo>
                            <a:pt x="50" y="136"/>
                          </a:lnTo>
                          <a:lnTo>
                            <a:pt x="33" y="127"/>
                          </a:lnTo>
                          <a:lnTo>
                            <a:pt x="26" y="119"/>
                          </a:lnTo>
                          <a:lnTo>
                            <a:pt x="21" y="111"/>
                          </a:lnTo>
                          <a:lnTo>
                            <a:pt x="17" y="100"/>
                          </a:lnTo>
                          <a:lnTo>
                            <a:pt x="16" y="89"/>
                          </a:lnTo>
                          <a:lnTo>
                            <a:pt x="17" y="75"/>
                          </a:lnTo>
                          <a:lnTo>
                            <a:pt x="21" y="63"/>
                          </a:lnTo>
                          <a:lnTo>
                            <a:pt x="28" y="54"/>
                          </a:lnTo>
                          <a:lnTo>
                            <a:pt x="37" y="46"/>
                          </a:lnTo>
                          <a:lnTo>
                            <a:pt x="48" y="41"/>
                          </a:lnTo>
                          <a:lnTo>
                            <a:pt x="59" y="37"/>
                          </a:lnTo>
                          <a:lnTo>
                            <a:pt x="71" y="34"/>
                          </a:lnTo>
                          <a:lnTo>
                            <a:pt x="85" y="34"/>
                          </a:lnTo>
                          <a:lnTo>
                            <a:pt x="69" y="29"/>
                          </a:lnTo>
                          <a:lnTo>
                            <a:pt x="58" y="21"/>
                          </a:lnTo>
                          <a:lnTo>
                            <a:pt x="53" y="11"/>
                          </a:lnTo>
                          <a:lnTo>
                            <a:pt x="50" y="0"/>
                          </a:lnTo>
                          <a:lnTo>
                            <a:pt x="45" y="11"/>
                          </a:lnTo>
                          <a:lnTo>
                            <a:pt x="37" y="20"/>
                          </a:lnTo>
                          <a:lnTo>
                            <a:pt x="40" y="20"/>
                          </a:lnTo>
                          <a:lnTo>
                            <a:pt x="37" y="20"/>
                          </a:lnTo>
                          <a:close/>
                        </a:path>
                      </a:pathLst>
                    </a:custGeom>
                    <a:solidFill>
                      <a:srgbClr val="001975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19" name="Unknown Shape"/>
                    <p:cNvSpPr>
                      <a:spLocks/>
                    </p:cNvSpPr>
                    <p:nvPr/>
                  </p:nvSpPr>
                  <p:spPr bwMode="auto">
                    <a:xfrm rot="4320882">
                      <a:off x="7945" y="648"/>
                      <a:ext cx="93" cy="92"/>
                    </a:xfrm>
                    <a:custGeom>
                      <a:avLst/>
                      <a:gdLst>
                        <a:gd name="T0" fmla="*/ 17 w 83"/>
                        <a:gd name="T1" fmla="*/ 42 h 83"/>
                        <a:gd name="T2" fmla="*/ 18 w 83"/>
                        <a:gd name="T3" fmla="*/ 35 h 83"/>
                        <a:gd name="T4" fmla="*/ 21 w 83"/>
                        <a:gd name="T5" fmla="*/ 33 h 83"/>
                        <a:gd name="T6" fmla="*/ 26 w 83"/>
                        <a:gd name="T7" fmla="*/ 35 h 83"/>
                        <a:gd name="T8" fmla="*/ 27 w 83"/>
                        <a:gd name="T9" fmla="*/ 42 h 83"/>
                        <a:gd name="T10" fmla="*/ 30 w 83"/>
                        <a:gd name="T11" fmla="*/ 50 h 83"/>
                        <a:gd name="T12" fmla="*/ 34 w 83"/>
                        <a:gd name="T13" fmla="*/ 51 h 83"/>
                        <a:gd name="T14" fmla="*/ 41 w 83"/>
                        <a:gd name="T15" fmla="*/ 51 h 83"/>
                        <a:gd name="T16" fmla="*/ 47 w 83"/>
                        <a:gd name="T17" fmla="*/ 47 h 83"/>
                        <a:gd name="T18" fmla="*/ 51 w 83"/>
                        <a:gd name="T19" fmla="*/ 39 h 83"/>
                        <a:gd name="T20" fmla="*/ 47 w 83"/>
                        <a:gd name="T21" fmla="*/ 33 h 83"/>
                        <a:gd name="T22" fmla="*/ 42 w 83"/>
                        <a:gd name="T23" fmla="*/ 29 h 83"/>
                        <a:gd name="T24" fmla="*/ 31 w 83"/>
                        <a:gd name="T25" fmla="*/ 29 h 83"/>
                        <a:gd name="T26" fmla="*/ 27 w 83"/>
                        <a:gd name="T27" fmla="*/ 25 h 83"/>
                        <a:gd name="T28" fmla="*/ 26 w 83"/>
                        <a:gd name="T29" fmla="*/ 21 h 83"/>
                        <a:gd name="T30" fmla="*/ 29 w 83"/>
                        <a:gd name="T31" fmla="*/ 17 h 83"/>
                        <a:gd name="T32" fmla="*/ 34 w 83"/>
                        <a:gd name="T33" fmla="*/ 16 h 83"/>
                        <a:gd name="T34" fmla="*/ 42 w 83"/>
                        <a:gd name="T35" fmla="*/ 14 h 83"/>
                        <a:gd name="T36" fmla="*/ 52 w 83"/>
                        <a:gd name="T37" fmla="*/ 16 h 83"/>
                        <a:gd name="T38" fmla="*/ 62 w 83"/>
                        <a:gd name="T39" fmla="*/ 21 h 83"/>
                        <a:gd name="T40" fmla="*/ 67 w 83"/>
                        <a:gd name="T41" fmla="*/ 29 h 83"/>
                        <a:gd name="T42" fmla="*/ 68 w 83"/>
                        <a:gd name="T43" fmla="*/ 39 h 83"/>
                        <a:gd name="T44" fmla="*/ 67 w 83"/>
                        <a:gd name="T45" fmla="*/ 51 h 83"/>
                        <a:gd name="T46" fmla="*/ 62 w 83"/>
                        <a:gd name="T47" fmla="*/ 59 h 83"/>
                        <a:gd name="T48" fmla="*/ 54 w 83"/>
                        <a:gd name="T49" fmla="*/ 64 h 83"/>
                        <a:gd name="T50" fmla="*/ 44 w 83"/>
                        <a:gd name="T51" fmla="*/ 68 h 83"/>
                        <a:gd name="T52" fmla="*/ 34 w 83"/>
                        <a:gd name="T53" fmla="*/ 66 h 83"/>
                        <a:gd name="T54" fmla="*/ 25 w 83"/>
                        <a:gd name="T55" fmla="*/ 61 h 83"/>
                        <a:gd name="T56" fmla="*/ 19 w 83"/>
                        <a:gd name="T57" fmla="*/ 53 h 83"/>
                        <a:gd name="T58" fmla="*/ 17 w 83"/>
                        <a:gd name="T59" fmla="*/ 42 h 83"/>
                        <a:gd name="T60" fmla="*/ 15 w 83"/>
                        <a:gd name="T61" fmla="*/ 39 h 83"/>
                        <a:gd name="T62" fmla="*/ 0 w 83"/>
                        <a:gd name="T63" fmla="*/ 39 h 83"/>
                        <a:gd name="T64" fmla="*/ 2 w 83"/>
                        <a:gd name="T65" fmla="*/ 42 h 83"/>
                        <a:gd name="T66" fmla="*/ 5 w 83"/>
                        <a:gd name="T67" fmla="*/ 58 h 83"/>
                        <a:gd name="T68" fmla="*/ 14 w 83"/>
                        <a:gd name="T69" fmla="*/ 71 h 83"/>
                        <a:gd name="T70" fmla="*/ 27 w 83"/>
                        <a:gd name="T71" fmla="*/ 80 h 83"/>
                        <a:gd name="T72" fmla="*/ 44 w 83"/>
                        <a:gd name="T73" fmla="*/ 83 h 83"/>
                        <a:gd name="T74" fmla="*/ 60 w 83"/>
                        <a:gd name="T75" fmla="*/ 79 h 83"/>
                        <a:gd name="T76" fmla="*/ 72 w 83"/>
                        <a:gd name="T77" fmla="*/ 70 h 83"/>
                        <a:gd name="T78" fmla="*/ 81 w 83"/>
                        <a:gd name="T79" fmla="*/ 57 h 83"/>
                        <a:gd name="T80" fmla="*/ 83 w 83"/>
                        <a:gd name="T81" fmla="*/ 49 h 83"/>
                        <a:gd name="T82" fmla="*/ 83 w 83"/>
                        <a:gd name="T83" fmla="*/ 39 h 83"/>
                        <a:gd name="T84" fmla="*/ 80 w 83"/>
                        <a:gd name="T85" fmla="*/ 24 h 83"/>
                        <a:gd name="T86" fmla="*/ 71 w 83"/>
                        <a:gd name="T87" fmla="*/ 10 h 83"/>
                        <a:gd name="T88" fmla="*/ 58 w 83"/>
                        <a:gd name="T89" fmla="*/ 2 h 83"/>
                        <a:gd name="T90" fmla="*/ 42 w 83"/>
                        <a:gd name="T91" fmla="*/ 0 h 83"/>
                        <a:gd name="T92" fmla="*/ 26 w 83"/>
                        <a:gd name="T93" fmla="*/ 2 h 83"/>
                        <a:gd name="T94" fmla="*/ 14 w 83"/>
                        <a:gd name="T95" fmla="*/ 12 h 83"/>
                        <a:gd name="T96" fmla="*/ 5 w 83"/>
                        <a:gd name="T97" fmla="*/ 25 h 83"/>
                        <a:gd name="T98" fmla="*/ 2 w 83"/>
                        <a:gd name="T99" fmla="*/ 42 h 83"/>
                        <a:gd name="T100" fmla="*/ 0 w 83"/>
                        <a:gd name="T101" fmla="*/ 39 h 83"/>
                        <a:gd name="T102" fmla="*/ 15 w 83"/>
                        <a:gd name="T103" fmla="*/ 39 h 83"/>
                        <a:gd name="T104" fmla="*/ 17 w 83"/>
                        <a:gd name="T105" fmla="*/ 42 h 8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</a:cxnLst>
                      <a:rect l="0" t="0" r="r" b="b"/>
                      <a:pathLst>
                        <a:path w="83" h="83">
                          <a:moveTo>
                            <a:pt x="17" y="42"/>
                          </a:moveTo>
                          <a:lnTo>
                            <a:pt x="18" y="35"/>
                          </a:lnTo>
                          <a:lnTo>
                            <a:pt x="21" y="33"/>
                          </a:lnTo>
                          <a:lnTo>
                            <a:pt x="26" y="35"/>
                          </a:lnTo>
                          <a:lnTo>
                            <a:pt x="27" y="42"/>
                          </a:lnTo>
                          <a:lnTo>
                            <a:pt x="30" y="50"/>
                          </a:lnTo>
                          <a:lnTo>
                            <a:pt x="34" y="51"/>
                          </a:lnTo>
                          <a:lnTo>
                            <a:pt x="41" y="51"/>
                          </a:lnTo>
                          <a:lnTo>
                            <a:pt x="47" y="47"/>
                          </a:lnTo>
                          <a:lnTo>
                            <a:pt x="51" y="39"/>
                          </a:lnTo>
                          <a:lnTo>
                            <a:pt x="47" y="33"/>
                          </a:lnTo>
                          <a:lnTo>
                            <a:pt x="42" y="29"/>
                          </a:lnTo>
                          <a:lnTo>
                            <a:pt x="31" y="29"/>
                          </a:lnTo>
                          <a:lnTo>
                            <a:pt x="27" y="25"/>
                          </a:lnTo>
                          <a:lnTo>
                            <a:pt x="26" y="21"/>
                          </a:lnTo>
                          <a:lnTo>
                            <a:pt x="29" y="17"/>
                          </a:lnTo>
                          <a:lnTo>
                            <a:pt x="34" y="16"/>
                          </a:lnTo>
                          <a:lnTo>
                            <a:pt x="42" y="14"/>
                          </a:lnTo>
                          <a:lnTo>
                            <a:pt x="52" y="16"/>
                          </a:lnTo>
                          <a:lnTo>
                            <a:pt x="62" y="21"/>
                          </a:lnTo>
                          <a:lnTo>
                            <a:pt x="67" y="29"/>
                          </a:lnTo>
                          <a:lnTo>
                            <a:pt x="68" y="39"/>
                          </a:lnTo>
                          <a:lnTo>
                            <a:pt x="67" y="51"/>
                          </a:lnTo>
                          <a:lnTo>
                            <a:pt x="62" y="59"/>
                          </a:lnTo>
                          <a:lnTo>
                            <a:pt x="54" y="64"/>
                          </a:lnTo>
                          <a:lnTo>
                            <a:pt x="44" y="68"/>
                          </a:lnTo>
                          <a:lnTo>
                            <a:pt x="34" y="66"/>
                          </a:lnTo>
                          <a:lnTo>
                            <a:pt x="25" y="61"/>
                          </a:lnTo>
                          <a:lnTo>
                            <a:pt x="19" y="53"/>
                          </a:lnTo>
                          <a:lnTo>
                            <a:pt x="17" y="42"/>
                          </a:lnTo>
                          <a:lnTo>
                            <a:pt x="15" y="39"/>
                          </a:lnTo>
                          <a:lnTo>
                            <a:pt x="0" y="39"/>
                          </a:lnTo>
                          <a:lnTo>
                            <a:pt x="2" y="42"/>
                          </a:lnTo>
                          <a:lnTo>
                            <a:pt x="5" y="58"/>
                          </a:lnTo>
                          <a:lnTo>
                            <a:pt x="14" y="71"/>
                          </a:lnTo>
                          <a:lnTo>
                            <a:pt x="27" y="80"/>
                          </a:lnTo>
                          <a:lnTo>
                            <a:pt x="44" y="83"/>
                          </a:lnTo>
                          <a:lnTo>
                            <a:pt x="60" y="79"/>
                          </a:lnTo>
                          <a:lnTo>
                            <a:pt x="72" y="70"/>
                          </a:lnTo>
                          <a:lnTo>
                            <a:pt x="81" y="57"/>
                          </a:lnTo>
                          <a:lnTo>
                            <a:pt x="83" y="49"/>
                          </a:lnTo>
                          <a:lnTo>
                            <a:pt x="83" y="39"/>
                          </a:lnTo>
                          <a:lnTo>
                            <a:pt x="80" y="24"/>
                          </a:lnTo>
                          <a:lnTo>
                            <a:pt x="71" y="10"/>
                          </a:lnTo>
                          <a:lnTo>
                            <a:pt x="58" y="2"/>
                          </a:lnTo>
                          <a:lnTo>
                            <a:pt x="42" y="0"/>
                          </a:lnTo>
                          <a:lnTo>
                            <a:pt x="26" y="2"/>
                          </a:lnTo>
                          <a:lnTo>
                            <a:pt x="14" y="12"/>
                          </a:lnTo>
                          <a:lnTo>
                            <a:pt x="5" y="25"/>
                          </a:lnTo>
                          <a:lnTo>
                            <a:pt x="2" y="42"/>
                          </a:lnTo>
                          <a:lnTo>
                            <a:pt x="0" y="39"/>
                          </a:lnTo>
                          <a:lnTo>
                            <a:pt x="15" y="39"/>
                          </a:lnTo>
                          <a:lnTo>
                            <a:pt x="17" y="42"/>
                          </a:lnTo>
                          <a:close/>
                        </a:path>
                      </a:pathLst>
                    </a:custGeom>
                    <a:solidFill>
                      <a:srgbClr val="B265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0" name="Unknown Shape"/>
                    <p:cNvSpPr>
                      <a:spLocks/>
                    </p:cNvSpPr>
                    <p:nvPr/>
                  </p:nvSpPr>
                  <p:spPr bwMode="auto">
                    <a:xfrm rot="4320882">
                      <a:off x="8890" y="1641"/>
                      <a:ext cx="93" cy="92"/>
                    </a:xfrm>
                    <a:custGeom>
                      <a:avLst/>
                      <a:gdLst>
                        <a:gd name="T0" fmla="*/ 17 w 83"/>
                        <a:gd name="T1" fmla="*/ 42 h 83"/>
                        <a:gd name="T2" fmla="*/ 18 w 83"/>
                        <a:gd name="T3" fmla="*/ 35 h 83"/>
                        <a:gd name="T4" fmla="*/ 21 w 83"/>
                        <a:gd name="T5" fmla="*/ 33 h 83"/>
                        <a:gd name="T6" fmla="*/ 26 w 83"/>
                        <a:gd name="T7" fmla="*/ 35 h 83"/>
                        <a:gd name="T8" fmla="*/ 27 w 83"/>
                        <a:gd name="T9" fmla="*/ 42 h 83"/>
                        <a:gd name="T10" fmla="*/ 30 w 83"/>
                        <a:gd name="T11" fmla="*/ 50 h 83"/>
                        <a:gd name="T12" fmla="*/ 34 w 83"/>
                        <a:gd name="T13" fmla="*/ 51 h 83"/>
                        <a:gd name="T14" fmla="*/ 41 w 83"/>
                        <a:gd name="T15" fmla="*/ 51 h 83"/>
                        <a:gd name="T16" fmla="*/ 47 w 83"/>
                        <a:gd name="T17" fmla="*/ 47 h 83"/>
                        <a:gd name="T18" fmla="*/ 51 w 83"/>
                        <a:gd name="T19" fmla="*/ 39 h 83"/>
                        <a:gd name="T20" fmla="*/ 47 w 83"/>
                        <a:gd name="T21" fmla="*/ 33 h 83"/>
                        <a:gd name="T22" fmla="*/ 42 w 83"/>
                        <a:gd name="T23" fmla="*/ 29 h 83"/>
                        <a:gd name="T24" fmla="*/ 31 w 83"/>
                        <a:gd name="T25" fmla="*/ 29 h 83"/>
                        <a:gd name="T26" fmla="*/ 27 w 83"/>
                        <a:gd name="T27" fmla="*/ 25 h 83"/>
                        <a:gd name="T28" fmla="*/ 26 w 83"/>
                        <a:gd name="T29" fmla="*/ 21 h 83"/>
                        <a:gd name="T30" fmla="*/ 29 w 83"/>
                        <a:gd name="T31" fmla="*/ 17 h 83"/>
                        <a:gd name="T32" fmla="*/ 34 w 83"/>
                        <a:gd name="T33" fmla="*/ 16 h 83"/>
                        <a:gd name="T34" fmla="*/ 42 w 83"/>
                        <a:gd name="T35" fmla="*/ 14 h 83"/>
                        <a:gd name="T36" fmla="*/ 52 w 83"/>
                        <a:gd name="T37" fmla="*/ 16 h 83"/>
                        <a:gd name="T38" fmla="*/ 62 w 83"/>
                        <a:gd name="T39" fmla="*/ 21 h 83"/>
                        <a:gd name="T40" fmla="*/ 67 w 83"/>
                        <a:gd name="T41" fmla="*/ 29 h 83"/>
                        <a:gd name="T42" fmla="*/ 68 w 83"/>
                        <a:gd name="T43" fmla="*/ 39 h 83"/>
                        <a:gd name="T44" fmla="*/ 67 w 83"/>
                        <a:gd name="T45" fmla="*/ 51 h 83"/>
                        <a:gd name="T46" fmla="*/ 62 w 83"/>
                        <a:gd name="T47" fmla="*/ 59 h 83"/>
                        <a:gd name="T48" fmla="*/ 54 w 83"/>
                        <a:gd name="T49" fmla="*/ 64 h 83"/>
                        <a:gd name="T50" fmla="*/ 44 w 83"/>
                        <a:gd name="T51" fmla="*/ 68 h 83"/>
                        <a:gd name="T52" fmla="*/ 34 w 83"/>
                        <a:gd name="T53" fmla="*/ 66 h 83"/>
                        <a:gd name="T54" fmla="*/ 25 w 83"/>
                        <a:gd name="T55" fmla="*/ 61 h 83"/>
                        <a:gd name="T56" fmla="*/ 19 w 83"/>
                        <a:gd name="T57" fmla="*/ 53 h 83"/>
                        <a:gd name="T58" fmla="*/ 17 w 83"/>
                        <a:gd name="T59" fmla="*/ 42 h 83"/>
                        <a:gd name="T60" fmla="*/ 15 w 83"/>
                        <a:gd name="T61" fmla="*/ 39 h 83"/>
                        <a:gd name="T62" fmla="*/ 0 w 83"/>
                        <a:gd name="T63" fmla="*/ 39 h 83"/>
                        <a:gd name="T64" fmla="*/ 2 w 83"/>
                        <a:gd name="T65" fmla="*/ 42 h 83"/>
                        <a:gd name="T66" fmla="*/ 5 w 83"/>
                        <a:gd name="T67" fmla="*/ 58 h 83"/>
                        <a:gd name="T68" fmla="*/ 14 w 83"/>
                        <a:gd name="T69" fmla="*/ 71 h 83"/>
                        <a:gd name="T70" fmla="*/ 27 w 83"/>
                        <a:gd name="T71" fmla="*/ 80 h 83"/>
                        <a:gd name="T72" fmla="*/ 44 w 83"/>
                        <a:gd name="T73" fmla="*/ 83 h 83"/>
                        <a:gd name="T74" fmla="*/ 60 w 83"/>
                        <a:gd name="T75" fmla="*/ 79 h 83"/>
                        <a:gd name="T76" fmla="*/ 72 w 83"/>
                        <a:gd name="T77" fmla="*/ 70 h 83"/>
                        <a:gd name="T78" fmla="*/ 81 w 83"/>
                        <a:gd name="T79" fmla="*/ 57 h 83"/>
                        <a:gd name="T80" fmla="*/ 83 w 83"/>
                        <a:gd name="T81" fmla="*/ 49 h 83"/>
                        <a:gd name="T82" fmla="*/ 83 w 83"/>
                        <a:gd name="T83" fmla="*/ 39 h 83"/>
                        <a:gd name="T84" fmla="*/ 80 w 83"/>
                        <a:gd name="T85" fmla="*/ 24 h 83"/>
                        <a:gd name="T86" fmla="*/ 71 w 83"/>
                        <a:gd name="T87" fmla="*/ 10 h 83"/>
                        <a:gd name="T88" fmla="*/ 58 w 83"/>
                        <a:gd name="T89" fmla="*/ 2 h 83"/>
                        <a:gd name="T90" fmla="*/ 42 w 83"/>
                        <a:gd name="T91" fmla="*/ 0 h 83"/>
                        <a:gd name="T92" fmla="*/ 26 w 83"/>
                        <a:gd name="T93" fmla="*/ 2 h 83"/>
                        <a:gd name="T94" fmla="*/ 14 w 83"/>
                        <a:gd name="T95" fmla="*/ 12 h 83"/>
                        <a:gd name="T96" fmla="*/ 5 w 83"/>
                        <a:gd name="T97" fmla="*/ 25 h 83"/>
                        <a:gd name="T98" fmla="*/ 2 w 83"/>
                        <a:gd name="T99" fmla="*/ 42 h 83"/>
                        <a:gd name="T100" fmla="*/ 0 w 83"/>
                        <a:gd name="T101" fmla="*/ 39 h 83"/>
                        <a:gd name="T102" fmla="*/ 15 w 83"/>
                        <a:gd name="T103" fmla="*/ 39 h 83"/>
                        <a:gd name="T104" fmla="*/ 17 w 83"/>
                        <a:gd name="T105" fmla="*/ 42 h 8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</a:cxnLst>
                      <a:rect l="0" t="0" r="r" b="b"/>
                      <a:pathLst>
                        <a:path w="83" h="83">
                          <a:moveTo>
                            <a:pt x="17" y="42"/>
                          </a:moveTo>
                          <a:lnTo>
                            <a:pt x="18" y="35"/>
                          </a:lnTo>
                          <a:lnTo>
                            <a:pt x="21" y="33"/>
                          </a:lnTo>
                          <a:lnTo>
                            <a:pt x="26" y="35"/>
                          </a:lnTo>
                          <a:lnTo>
                            <a:pt x="27" y="42"/>
                          </a:lnTo>
                          <a:lnTo>
                            <a:pt x="30" y="50"/>
                          </a:lnTo>
                          <a:lnTo>
                            <a:pt x="34" y="51"/>
                          </a:lnTo>
                          <a:lnTo>
                            <a:pt x="41" y="51"/>
                          </a:lnTo>
                          <a:lnTo>
                            <a:pt x="47" y="47"/>
                          </a:lnTo>
                          <a:lnTo>
                            <a:pt x="51" y="39"/>
                          </a:lnTo>
                          <a:lnTo>
                            <a:pt x="47" y="33"/>
                          </a:lnTo>
                          <a:lnTo>
                            <a:pt x="42" y="29"/>
                          </a:lnTo>
                          <a:lnTo>
                            <a:pt x="31" y="29"/>
                          </a:lnTo>
                          <a:lnTo>
                            <a:pt x="27" y="25"/>
                          </a:lnTo>
                          <a:lnTo>
                            <a:pt x="26" y="21"/>
                          </a:lnTo>
                          <a:lnTo>
                            <a:pt x="29" y="17"/>
                          </a:lnTo>
                          <a:lnTo>
                            <a:pt x="34" y="16"/>
                          </a:lnTo>
                          <a:lnTo>
                            <a:pt x="42" y="14"/>
                          </a:lnTo>
                          <a:lnTo>
                            <a:pt x="52" y="16"/>
                          </a:lnTo>
                          <a:lnTo>
                            <a:pt x="62" y="21"/>
                          </a:lnTo>
                          <a:lnTo>
                            <a:pt x="67" y="29"/>
                          </a:lnTo>
                          <a:lnTo>
                            <a:pt x="68" y="39"/>
                          </a:lnTo>
                          <a:lnTo>
                            <a:pt x="67" y="51"/>
                          </a:lnTo>
                          <a:lnTo>
                            <a:pt x="62" y="59"/>
                          </a:lnTo>
                          <a:lnTo>
                            <a:pt x="54" y="64"/>
                          </a:lnTo>
                          <a:lnTo>
                            <a:pt x="44" y="68"/>
                          </a:lnTo>
                          <a:lnTo>
                            <a:pt x="34" y="66"/>
                          </a:lnTo>
                          <a:lnTo>
                            <a:pt x="25" y="61"/>
                          </a:lnTo>
                          <a:lnTo>
                            <a:pt x="19" y="53"/>
                          </a:lnTo>
                          <a:lnTo>
                            <a:pt x="17" y="42"/>
                          </a:lnTo>
                          <a:lnTo>
                            <a:pt x="15" y="39"/>
                          </a:lnTo>
                          <a:lnTo>
                            <a:pt x="0" y="39"/>
                          </a:lnTo>
                          <a:lnTo>
                            <a:pt x="2" y="42"/>
                          </a:lnTo>
                          <a:lnTo>
                            <a:pt x="5" y="58"/>
                          </a:lnTo>
                          <a:lnTo>
                            <a:pt x="14" y="71"/>
                          </a:lnTo>
                          <a:lnTo>
                            <a:pt x="27" y="80"/>
                          </a:lnTo>
                          <a:lnTo>
                            <a:pt x="44" y="83"/>
                          </a:lnTo>
                          <a:lnTo>
                            <a:pt x="60" y="79"/>
                          </a:lnTo>
                          <a:lnTo>
                            <a:pt x="72" y="70"/>
                          </a:lnTo>
                          <a:lnTo>
                            <a:pt x="81" y="57"/>
                          </a:lnTo>
                          <a:lnTo>
                            <a:pt x="83" y="49"/>
                          </a:lnTo>
                          <a:lnTo>
                            <a:pt x="83" y="39"/>
                          </a:lnTo>
                          <a:lnTo>
                            <a:pt x="80" y="24"/>
                          </a:lnTo>
                          <a:lnTo>
                            <a:pt x="71" y="10"/>
                          </a:lnTo>
                          <a:lnTo>
                            <a:pt x="58" y="2"/>
                          </a:lnTo>
                          <a:lnTo>
                            <a:pt x="42" y="0"/>
                          </a:lnTo>
                          <a:lnTo>
                            <a:pt x="26" y="2"/>
                          </a:lnTo>
                          <a:lnTo>
                            <a:pt x="14" y="12"/>
                          </a:lnTo>
                          <a:lnTo>
                            <a:pt x="5" y="25"/>
                          </a:lnTo>
                          <a:lnTo>
                            <a:pt x="2" y="42"/>
                          </a:lnTo>
                          <a:lnTo>
                            <a:pt x="0" y="39"/>
                          </a:lnTo>
                          <a:lnTo>
                            <a:pt x="15" y="39"/>
                          </a:lnTo>
                          <a:lnTo>
                            <a:pt x="17" y="42"/>
                          </a:lnTo>
                          <a:close/>
                        </a:path>
                      </a:pathLst>
                    </a:custGeom>
                    <a:solidFill>
                      <a:srgbClr val="B265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21" name="Group 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8105" cy="13575"/>
                      <a:chOff x="0" y="0"/>
                      <a:chExt cx="8105" cy="13575"/>
                    </a:xfrm>
                  </p:grpSpPr>
                  <p:pic>
                    <p:nvPicPr>
                      <p:cNvPr id="124" name="Picture 26" descr="bo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" y="240"/>
                        <a:ext cx="1820" cy="18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  <p:sp>
                    <p:nvSpPr>
                      <p:cNvPr id="125" name="Unknown Shape"/>
                      <p:cNvSpPr>
                        <a:spLocks noEditPoints="1"/>
                      </p:cNvSpPr>
                      <p:nvPr/>
                    </p:nvSpPr>
                    <p:spPr bwMode="auto">
                      <a:xfrm>
                        <a:off x="0" y="1137"/>
                        <a:ext cx="420" cy="12438"/>
                      </a:xfrm>
                      <a:custGeom>
                        <a:avLst/>
                        <a:gdLst>
                          <a:gd name="T0" fmla="*/ 53 w 334"/>
                          <a:gd name="T1" fmla="*/ 723 h 11527"/>
                          <a:gd name="T2" fmla="*/ 115 w 334"/>
                          <a:gd name="T3" fmla="*/ 619 h 11527"/>
                          <a:gd name="T4" fmla="*/ 165 w 334"/>
                          <a:gd name="T5" fmla="*/ 706 h 11527"/>
                          <a:gd name="T6" fmla="*/ 193 w 334"/>
                          <a:gd name="T7" fmla="*/ 682 h 11527"/>
                          <a:gd name="T8" fmla="*/ 177 w 334"/>
                          <a:gd name="T9" fmla="*/ 583 h 11527"/>
                          <a:gd name="T10" fmla="*/ 24 w 334"/>
                          <a:gd name="T11" fmla="*/ 620 h 11527"/>
                          <a:gd name="T12" fmla="*/ 35 w 334"/>
                          <a:gd name="T13" fmla="*/ 837 h 11527"/>
                          <a:gd name="T14" fmla="*/ 149 w 334"/>
                          <a:gd name="T15" fmla="*/ 5477 h 11527"/>
                          <a:gd name="T16" fmla="*/ 131 w 334"/>
                          <a:gd name="T17" fmla="*/ 715 h 11527"/>
                          <a:gd name="T18" fmla="*/ 86 w 334"/>
                          <a:gd name="T19" fmla="*/ 451 h 11527"/>
                          <a:gd name="T20" fmla="*/ 134 w 334"/>
                          <a:gd name="T21" fmla="*/ 492 h 11527"/>
                          <a:gd name="T22" fmla="*/ 181 w 334"/>
                          <a:gd name="T23" fmla="*/ 376 h 11527"/>
                          <a:gd name="T24" fmla="*/ 202 w 334"/>
                          <a:gd name="T25" fmla="*/ 183 h 11527"/>
                          <a:gd name="T26" fmla="*/ 151 w 334"/>
                          <a:gd name="T27" fmla="*/ 108 h 11527"/>
                          <a:gd name="T28" fmla="*/ 251 w 334"/>
                          <a:gd name="T29" fmla="*/ 109 h 11527"/>
                          <a:gd name="T30" fmla="*/ 181 w 334"/>
                          <a:gd name="T31" fmla="*/ 134 h 11527"/>
                          <a:gd name="T32" fmla="*/ 177 w 334"/>
                          <a:gd name="T33" fmla="*/ 100 h 11527"/>
                          <a:gd name="T34" fmla="*/ 190 w 334"/>
                          <a:gd name="T35" fmla="*/ 166 h 11527"/>
                          <a:gd name="T36" fmla="*/ 274 w 334"/>
                          <a:gd name="T37" fmla="*/ 99 h 11527"/>
                          <a:gd name="T38" fmla="*/ 156 w 334"/>
                          <a:gd name="T39" fmla="*/ 0 h 11527"/>
                          <a:gd name="T40" fmla="*/ 173 w 334"/>
                          <a:gd name="T41" fmla="*/ 31 h 11527"/>
                          <a:gd name="T42" fmla="*/ 180 w 334"/>
                          <a:gd name="T43" fmla="*/ 56 h 11527"/>
                          <a:gd name="T44" fmla="*/ 136 w 334"/>
                          <a:gd name="T45" fmla="*/ 157 h 11527"/>
                          <a:gd name="T46" fmla="*/ 136 w 334"/>
                          <a:gd name="T47" fmla="*/ 179 h 11527"/>
                          <a:gd name="T48" fmla="*/ 65 w 334"/>
                          <a:gd name="T49" fmla="*/ 253 h 11527"/>
                          <a:gd name="T50" fmla="*/ 142 w 334"/>
                          <a:gd name="T51" fmla="*/ 257 h 11527"/>
                          <a:gd name="T52" fmla="*/ 118 w 334"/>
                          <a:gd name="T53" fmla="*/ 260 h 11527"/>
                          <a:gd name="T54" fmla="*/ 98 w 334"/>
                          <a:gd name="T55" fmla="*/ 200 h 11527"/>
                          <a:gd name="T56" fmla="*/ 139 w 334"/>
                          <a:gd name="T57" fmla="*/ 388 h 11527"/>
                          <a:gd name="T58" fmla="*/ 81 w 334"/>
                          <a:gd name="T59" fmla="*/ 352 h 11527"/>
                          <a:gd name="T60" fmla="*/ 44 w 334"/>
                          <a:gd name="T61" fmla="*/ 529 h 11527"/>
                          <a:gd name="T62" fmla="*/ 153 w 334"/>
                          <a:gd name="T63" fmla="*/ 971 h 11527"/>
                          <a:gd name="T64" fmla="*/ 278 w 334"/>
                          <a:gd name="T65" fmla="*/ 10762 h 11527"/>
                          <a:gd name="T66" fmla="*/ 230 w 334"/>
                          <a:gd name="T67" fmla="*/ 10902 h 11527"/>
                          <a:gd name="T68" fmla="*/ 173 w 334"/>
                          <a:gd name="T69" fmla="*/ 10830 h 11527"/>
                          <a:gd name="T70" fmla="*/ 143 w 334"/>
                          <a:gd name="T71" fmla="*/ 10835 h 11527"/>
                          <a:gd name="T72" fmla="*/ 159 w 334"/>
                          <a:gd name="T73" fmla="*/ 10943 h 11527"/>
                          <a:gd name="T74" fmla="*/ 320 w 334"/>
                          <a:gd name="T75" fmla="*/ 10892 h 11527"/>
                          <a:gd name="T76" fmla="*/ 276 w 334"/>
                          <a:gd name="T77" fmla="*/ 10641 h 11527"/>
                          <a:gd name="T78" fmla="*/ 149 w 334"/>
                          <a:gd name="T79" fmla="*/ 10515 h 11527"/>
                          <a:gd name="T80" fmla="*/ 222 w 334"/>
                          <a:gd name="T81" fmla="*/ 10890 h 11527"/>
                          <a:gd name="T82" fmla="*/ 245 w 334"/>
                          <a:gd name="T83" fmla="*/ 11090 h 11527"/>
                          <a:gd name="T84" fmla="*/ 175 w 334"/>
                          <a:gd name="T85" fmla="*/ 11024 h 11527"/>
                          <a:gd name="T86" fmla="*/ 138 w 334"/>
                          <a:gd name="T87" fmla="*/ 11338 h 11527"/>
                          <a:gd name="T88" fmla="*/ 188 w 334"/>
                          <a:gd name="T89" fmla="*/ 11396 h 11527"/>
                          <a:gd name="T90" fmla="*/ 94 w 334"/>
                          <a:gd name="T91" fmla="*/ 11432 h 11527"/>
                          <a:gd name="T92" fmla="*/ 144 w 334"/>
                          <a:gd name="T93" fmla="*/ 11375 h 11527"/>
                          <a:gd name="T94" fmla="*/ 145 w 334"/>
                          <a:gd name="T95" fmla="*/ 11425 h 11527"/>
                          <a:gd name="T96" fmla="*/ 155 w 334"/>
                          <a:gd name="T97" fmla="*/ 11368 h 11527"/>
                          <a:gd name="T98" fmla="*/ 66 w 334"/>
                          <a:gd name="T99" fmla="*/ 11404 h 11527"/>
                          <a:gd name="T100" fmla="*/ 171 w 334"/>
                          <a:gd name="T101" fmla="*/ 11527 h 11527"/>
                          <a:gd name="T102" fmla="*/ 167 w 334"/>
                          <a:gd name="T103" fmla="*/ 11493 h 11527"/>
                          <a:gd name="T104" fmla="*/ 148 w 334"/>
                          <a:gd name="T105" fmla="*/ 11473 h 11527"/>
                          <a:gd name="T106" fmla="*/ 202 w 334"/>
                          <a:gd name="T107" fmla="*/ 11380 h 11527"/>
                          <a:gd name="T108" fmla="*/ 188 w 334"/>
                          <a:gd name="T109" fmla="*/ 11343 h 11527"/>
                          <a:gd name="T110" fmla="*/ 274 w 334"/>
                          <a:gd name="T111" fmla="*/ 11293 h 11527"/>
                          <a:gd name="T112" fmla="*/ 197 w 334"/>
                          <a:gd name="T113" fmla="*/ 11260 h 11527"/>
                          <a:gd name="T114" fmla="*/ 212 w 334"/>
                          <a:gd name="T115" fmla="*/ 11273 h 11527"/>
                          <a:gd name="T116" fmla="*/ 246 w 334"/>
                          <a:gd name="T117" fmla="*/ 11318 h 11527"/>
                          <a:gd name="T118" fmla="*/ 185 w 334"/>
                          <a:gd name="T119" fmla="*/ 11255 h 11527"/>
                          <a:gd name="T120" fmla="*/ 202 w 334"/>
                          <a:gd name="T121" fmla="*/ 11145 h 11527"/>
                          <a:gd name="T122" fmla="*/ 288 w 334"/>
                          <a:gd name="T123" fmla="*/ 11141 h 11527"/>
                          <a:gd name="T124" fmla="*/ 259 w 334"/>
                          <a:gd name="T125" fmla="*/ 10860 h 1152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  <a:cxn ang="0">
                            <a:pos x="T118" y="T119"/>
                          </a:cxn>
                          <a:cxn ang="0">
                            <a:pos x="T120" y="T121"/>
                          </a:cxn>
                          <a:cxn ang="0">
                            <a:pos x="T122" y="T123"/>
                          </a:cxn>
                          <a:cxn ang="0">
                            <a:pos x="T124" y="T125"/>
                          </a:cxn>
                        </a:cxnLst>
                        <a:rect l="0" t="0" r="r" b="b"/>
                        <a:pathLst>
                          <a:path w="334" h="11527">
                            <a:moveTo>
                              <a:pt x="155" y="1012"/>
                            </a:moveTo>
                            <a:lnTo>
                              <a:pt x="142" y="975"/>
                            </a:lnTo>
                            <a:lnTo>
                              <a:pt x="127" y="940"/>
                            </a:lnTo>
                            <a:lnTo>
                              <a:pt x="112" y="907"/>
                            </a:lnTo>
                            <a:lnTo>
                              <a:pt x="98" y="871"/>
                            </a:lnTo>
                            <a:lnTo>
                              <a:pt x="83" y="838"/>
                            </a:lnTo>
                            <a:lnTo>
                              <a:pt x="72" y="802"/>
                            </a:lnTo>
                            <a:lnTo>
                              <a:pt x="61" y="764"/>
                            </a:lnTo>
                            <a:lnTo>
                              <a:pt x="53" y="723"/>
                            </a:lnTo>
                            <a:lnTo>
                              <a:pt x="52" y="706"/>
                            </a:lnTo>
                            <a:lnTo>
                              <a:pt x="53" y="690"/>
                            </a:lnTo>
                            <a:lnTo>
                              <a:pt x="56" y="676"/>
                            </a:lnTo>
                            <a:lnTo>
                              <a:pt x="61" y="661"/>
                            </a:lnTo>
                            <a:lnTo>
                              <a:pt x="69" y="648"/>
                            </a:lnTo>
                            <a:lnTo>
                              <a:pt x="78" y="636"/>
                            </a:lnTo>
                            <a:lnTo>
                              <a:pt x="90" y="628"/>
                            </a:lnTo>
                            <a:lnTo>
                              <a:pt x="103" y="621"/>
                            </a:lnTo>
                            <a:lnTo>
                              <a:pt x="115" y="619"/>
                            </a:lnTo>
                            <a:lnTo>
                              <a:pt x="127" y="620"/>
                            </a:lnTo>
                            <a:lnTo>
                              <a:pt x="136" y="624"/>
                            </a:lnTo>
                            <a:lnTo>
                              <a:pt x="144" y="629"/>
                            </a:lnTo>
                            <a:lnTo>
                              <a:pt x="151" y="637"/>
                            </a:lnTo>
                            <a:lnTo>
                              <a:pt x="155" y="648"/>
                            </a:lnTo>
                            <a:lnTo>
                              <a:pt x="157" y="660"/>
                            </a:lnTo>
                            <a:lnTo>
                              <a:pt x="159" y="673"/>
                            </a:lnTo>
                            <a:lnTo>
                              <a:pt x="161" y="695"/>
                            </a:lnTo>
                            <a:lnTo>
                              <a:pt x="165" y="706"/>
                            </a:lnTo>
                            <a:lnTo>
                              <a:pt x="171" y="715"/>
                            </a:lnTo>
                            <a:lnTo>
                              <a:pt x="178" y="722"/>
                            </a:lnTo>
                            <a:lnTo>
                              <a:pt x="189" y="724"/>
                            </a:lnTo>
                            <a:lnTo>
                              <a:pt x="201" y="724"/>
                            </a:lnTo>
                            <a:lnTo>
                              <a:pt x="215" y="719"/>
                            </a:lnTo>
                            <a:lnTo>
                              <a:pt x="202" y="709"/>
                            </a:lnTo>
                            <a:lnTo>
                              <a:pt x="194" y="699"/>
                            </a:lnTo>
                            <a:lnTo>
                              <a:pt x="192" y="691"/>
                            </a:lnTo>
                            <a:lnTo>
                              <a:pt x="193" y="682"/>
                            </a:lnTo>
                            <a:lnTo>
                              <a:pt x="196" y="674"/>
                            </a:lnTo>
                            <a:lnTo>
                              <a:pt x="200" y="665"/>
                            </a:lnTo>
                            <a:lnTo>
                              <a:pt x="204" y="653"/>
                            </a:lnTo>
                            <a:lnTo>
                              <a:pt x="205" y="641"/>
                            </a:lnTo>
                            <a:lnTo>
                              <a:pt x="205" y="627"/>
                            </a:lnTo>
                            <a:lnTo>
                              <a:pt x="202" y="614"/>
                            </a:lnTo>
                            <a:lnTo>
                              <a:pt x="196" y="602"/>
                            </a:lnTo>
                            <a:lnTo>
                              <a:pt x="188" y="591"/>
                            </a:lnTo>
                            <a:lnTo>
                              <a:pt x="177" y="583"/>
                            </a:lnTo>
                            <a:lnTo>
                              <a:pt x="165" y="577"/>
                            </a:lnTo>
                            <a:lnTo>
                              <a:pt x="152" y="571"/>
                            </a:lnTo>
                            <a:lnTo>
                              <a:pt x="138" y="567"/>
                            </a:lnTo>
                            <a:lnTo>
                              <a:pt x="116" y="566"/>
                            </a:lnTo>
                            <a:lnTo>
                              <a:pt x="93" y="570"/>
                            </a:lnTo>
                            <a:lnTo>
                              <a:pt x="69" y="580"/>
                            </a:lnTo>
                            <a:lnTo>
                              <a:pt x="44" y="596"/>
                            </a:lnTo>
                            <a:lnTo>
                              <a:pt x="33" y="607"/>
                            </a:lnTo>
                            <a:lnTo>
                              <a:pt x="24" y="620"/>
                            </a:lnTo>
                            <a:lnTo>
                              <a:pt x="15" y="633"/>
                            </a:lnTo>
                            <a:lnTo>
                              <a:pt x="8" y="650"/>
                            </a:lnTo>
                            <a:lnTo>
                              <a:pt x="4" y="668"/>
                            </a:lnTo>
                            <a:lnTo>
                              <a:pt x="2" y="689"/>
                            </a:lnTo>
                            <a:lnTo>
                              <a:pt x="0" y="713"/>
                            </a:lnTo>
                            <a:lnTo>
                              <a:pt x="3" y="736"/>
                            </a:lnTo>
                            <a:lnTo>
                              <a:pt x="8" y="761"/>
                            </a:lnTo>
                            <a:lnTo>
                              <a:pt x="15" y="786"/>
                            </a:lnTo>
                            <a:lnTo>
                              <a:pt x="35" y="837"/>
                            </a:lnTo>
                            <a:lnTo>
                              <a:pt x="61" y="886"/>
                            </a:lnTo>
                            <a:lnTo>
                              <a:pt x="86" y="936"/>
                            </a:lnTo>
                            <a:lnTo>
                              <a:pt x="111" y="981"/>
                            </a:lnTo>
                            <a:lnTo>
                              <a:pt x="132" y="1024"/>
                            </a:lnTo>
                            <a:lnTo>
                              <a:pt x="140" y="1045"/>
                            </a:lnTo>
                            <a:lnTo>
                              <a:pt x="145" y="1065"/>
                            </a:lnTo>
                            <a:lnTo>
                              <a:pt x="149" y="1085"/>
                            </a:lnTo>
                            <a:lnTo>
                              <a:pt x="149" y="5470"/>
                            </a:lnTo>
                            <a:lnTo>
                              <a:pt x="149" y="5477"/>
                            </a:lnTo>
                            <a:lnTo>
                              <a:pt x="186" y="5477"/>
                            </a:lnTo>
                            <a:lnTo>
                              <a:pt x="186" y="1010"/>
                            </a:lnTo>
                            <a:lnTo>
                              <a:pt x="184" y="975"/>
                            </a:lnTo>
                            <a:lnTo>
                              <a:pt x="181" y="944"/>
                            </a:lnTo>
                            <a:lnTo>
                              <a:pt x="177" y="912"/>
                            </a:lnTo>
                            <a:lnTo>
                              <a:pt x="168" y="854"/>
                            </a:lnTo>
                            <a:lnTo>
                              <a:pt x="156" y="804"/>
                            </a:lnTo>
                            <a:lnTo>
                              <a:pt x="144" y="757"/>
                            </a:lnTo>
                            <a:lnTo>
                              <a:pt x="131" y="715"/>
                            </a:lnTo>
                            <a:lnTo>
                              <a:pt x="120" y="673"/>
                            </a:lnTo>
                            <a:lnTo>
                              <a:pt x="111" y="635"/>
                            </a:lnTo>
                            <a:lnTo>
                              <a:pt x="105" y="595"/>
                            </a:lnTo>
                            <a:lnTo>
                              <a:pt x="98" y="558"/>
                            </a:lnTo>
                            <a:lnTo>
                              <a:pt x="94" y="541"/>
                            </a:lnTo>
                            <a:lnTo>
                              <a:pt x="91" y="522"/>
                            </a:lnTo>
                            <a:lnTo>
                              <a:pt x="87" y="493"/>
                            </a:lnTo>
                            <a:lnTo>
                              <a:pt x="85" y="470"/>
                            </a:lnTo>
                            <a:lnTo>
                              <a:pt x="86" y="451"/>
                            </a:lnTo>
                            <a:lnTo>
                              <a:pt x="87" y="444"/>
                            </a:lnTo>
                            <a:lnTo>
                              <a:pt x="89" y="439"/>
                            </a:lnTo>
                            <a:lnTo>
                              <a:pt x="93" y="437"/>
                            </a:lnTo>
                            <a:lnTo>
                              <a:pt x="97" y="437"/>
                            </a:lnTo>
                            <a:lnTo>
                              <a:pt x="105" y="439"/>
                            </a:lnTo>
                            <a:lnTo>
                              <a:pt x="111" y="447"/>
                            </a:lnTo>
                            <a:lnTo>
                              <a:pt x="120" y="470"/>
                            </a:lnTo>
                            <a:lnTo>
                              <a:pt x="126" y="481"/>
                            </a:lnTo>
                            <a:lnTo>
                              <a:pt x="134" y="492"/>
                            </a:lnTo>
                            <a:lnTo>
                              <a:pt x="143" y="500"/>
                            </a:lnTo>
                            <a:lnTo>
                              <a:pt x="155" y="503"/>
                            </a:lnTo>
                            <a:lnTo>
                              <a:pt x="161" y="501"/>
                            </a:lnTo>
                            <a:lnTo>
                              <a:pt x="167" y="497"/>
                            </a:lnTo>
                            <a:lnTo>
                              <a:pt x="171" y="491"/>
                            </a:lnTo>
                            <a:lnTo>
                              <a:pt x="175" y="483"/>
                            </a:lnTo>
                            <a:lnTo>
                              <a:pt x="178" y="460"/>
                            </a:lnTo>
                            <a:lnTo>
                              <a:pt x="181" y="433"/>
                            </a:lnTo>
                            <a:lnTo>
                              <a:pt x="181" y="376"/>
                            </a:lnTo>
                            <a:lnTo>
                              <a:pt x="180" y="351"/>
                            </a:lnTo>
                            <a:lnTo>
                              <a:pt x="180" y="266"/>
                            </a:lnTo>
                            <a:lnTo>
                              <a:pt x="181" y="236"/>
                            </a:lnTo>
                            <a:lnTo>
                              <a:pt x="181" y="216"/>
                            </a:lnTo>
                            <a:lnTo>
                              <a:pt x="182" y="205"/>
                            </a:lnTo>
                            <a:lnTo>
                              <a:pt x="188" y="196"/>
                            </a:lnTo>
                            <a:lnTo>
                              <a:pt x="198" y="188"/>
                            </a:lnTo>
                            <a:lnTo>
                              <a:pt x="215" y="183"/>
                            </a:lnTo>
                            <a:lnTo>
                              <a:pt x="202" y="183"/>
                            </a:lnTo>
                            <a:lnTo>
                              <a:pt x="189" y="180"/>
                            </a:lnTo>
                            <a:lnTo>
                              <a:pt x="177" y="176"/>
                            </a:lnTo>
                            <a:lnTo>
                              <a:pt x="167" y="171"/>
                            </a:lnTo>
                            <a:lnTo>
                              <a:pt x="159" y="163"/>
                            </a:lnTo>
                            <a:lnTo>
                              <a:pt x="151" y="153"/>
                            </a:lnTo>
                            <a:lnTo>
                              <a:pt x="147" y="142"/>
                            </a:lnTo>
                            <a:lnTo>
                              <a:pt x="145" y="130"/>
                            </a:lnTo>
                            <a:lnTo>
                              <a:pt x="147" y="118"/>
                            </a:lnTo>
                            <a:lnTo>
                              <a:pt x="151" y="108"/>
                            </a:lnTo>
                            <a:lnTo>
                              <a:pt x="156" y="99"/>
                            </a:lnTo>
                            <a:lnTo>
                              <a:pt x="163" y="91"/>
                            </a:lnTo>
                            <a:lnTo>
                              <a:pt x="180" y="81"/>
                            </a:lnTo>
                            <a:lnTo>
                              <a:pt x="200" y="77"/>
                            </a:lnTo>
                            <a:lnTo>
                              <a:pt x="218" y="80"/>
                            </a:lnTo>
                            <a:lnTo>
                              <a:pt x="237" y="88"/>
                            </a:lnTo>
                            <a:lnTo>
                              <a:pt x="243" y="93"/>
                            </a:lnTo>
                            <a:lnTo>
                              <a:pt x="248" y="101"/>
                            </a:lnTo>
                            <a:lnTo>
                              <a:pt x="251" y="109"/>
                            </a:lnTo>
                            <a:lnTo>
                              <a:pt x="252" y="120"/>
                            </a:lnTo>
                            <a:lnTo>
                              <a:pt x="250" y="136"/>
                            </a:lnTo>
                            <a:lnTo>
                              <a:pt x="242" y="146"/>
                            </a:lnTo>
                            <a:lnTo>
                              <a:pt x="229" y="153"/>
                            </a:lnTo>
                            <a:lnTo>
                              <a:pt x="215" y="157"/>
                            </a:lnTo>
                            <a:lnTo>
                              <a:pt x="204" y="155"/>
                            </a:lnTo>
                            <a:lnTo>
                              <a:pt x="192" y="150"/>
                            </a:lnTo>
                            <a:lnTo>
                              <a:pt x="184" y="143"/>
                            </a:lnTo>
                            <a:lnTo>
                              <a:pt x="181" y="134"/>
                            </a:lnTo>
                            <a:lnTo>
                              <a:pt x="189" y="133"/>
                            </a:lnTo>
                            <a:lnTo>
                              <a:pt x="194" y="129"/>
                            </a:lnTo>
                            <a:lnTo>
                              <a:pt x="200" y="124"/>
                            </a:lnTo>
                            <a:lnTo>
                              <a:pt x="201" y="118"/>
                            </a:lnTo>
                            <a:lnTo>
                              <a:pt x="200" y="110"/>
                            </a:lnTo>
                            <a:lnTo>
                              <a:pt x="196" y="105"/>
                            </a:lnTo>
                            <a:lnTo>
                              <a:pt x="190" y="100"/>
                            </a:lnTo>
                            <a:lnTo>
                              <a:pt x="184" y="99"/>
                            </a:lnTo>
                            <a:lnTo>
                              <a:pt x="177" y="100"/>
                            </a:lnTo>
                            <a:lnTo>
                              <a:pt x="171" y="104"/>
                            </a:lnTo>
                            <a:lnTo>
                              <a:pt x="167" y="109"/>
                            </a:lnTo>
                            <a:lnTo>
                              <a:pt x="165" y="116"/>
                            </a:lnTo>
                            <a:lnTo>
                              <a:pt x="165" y="122"/>
                            </a:lnTo>
                            <a:lnTo>
                              <a:pt x="167" y="130"/>
                            </a:lnTo>
                            <a:lnTo>
                              <a:pt x="169" y="139"/>
                            </a:lnTo>
                            <a:lnTo>
                              <a:pt x="173" y="149"/>
                            </a:lnTo>
                            <a:lnTo>
                              <a:pt x="181" y="158"/>
                            </a:lnTo>
                            <a:lnTo>
                              <a:pt x="190" y="166"/>
                            </a:lnTo>
                            <a:lnTo>
                              <a:pt x="202" y="171"/>
                            </a:lnTo>
                            <a:lnTo>
                              <a:pt x="218" y="172"/>
                            </a:lnTo>
                            <a:lnTo>
                              <a:pt x="234" y="171"/>
                            </a:lnTo>
                            <a:lnTo>
                              <a:pt x="246" y="166"/>
                            </a:lnTo>
                            <a:lnTo>
                              <a:pt x="255" y="158"/>
                            </a:lnTo>
                            <a:lnTo>
                              <a:pt x="262" y="146"/>
                            </a:lnTo>
                            <a:lnTo>
                              <a:pt x="267" y="136"/>
                            </a:lnTo>
                            <a:lnTo>
                              <a:pt x="271" y="122"/>
                            </a:lnTo>
                            <a:lnTo>
                              <a:pt x="274" y="99"/>
                            </a:lnTo>
                            <a:lnTo>
                              <a:pt x="272" y="88"/>
                            </a:lnTo>
                            <a:lnTo>
                              <a:pt x="267" y="73"/>
                            </a:lnTo>
                            <a:lnTo>
                              <a:pt x="259" y="59"/>
                            </a:lnTo>
                            <a:lnTo>
                              <a:pt x="247" y="43"/>
                            </a:lnTo>
                            <a:lnTo>
                              <a:pt x="231" y="27"/>
                            </a:lnTo>
                            <a:lnTo>
                              <a:pt x="212" y="15"/>
                            </a:lnTo>
                            <a:lnTo>
                              <a:pt x="189" y="5"/>
                            </a:lnTo>
                            <a:lnTo>
                              <a:pt x="163" y="0"/>
                            </a:lnTo>
                            <a:lnTo>
                              <a:pt x="156" y="0"/>
                            </a:lnTo>
                            <a:lnTo>
                              <a:pt x="151" y="3"/>
                            </a:lnTo>
                            <a:lnTo>
                              <a:pt x="145" y="7"/>
                            </a:lnTo>
                            <a:lnTo>
                              <a:pt x="144" y="14"/>
                            </a:lnTo>
                            <a:lnTo>
                              <a:pt x="145" y="22"/>
                            </a:lnTo>
                            <a:lnTo>
                              <a:pt x="148" y="27"/>
                            </a:lnTo>
                            <a:lnTo>
                              <a:pt x="152" y="33"/>
                            </a:lnTo>
                            <a:lnTo>
                              <a:pt x="159" y="35"/>
                            </a:lnTo>
                            <a:lnTo>
                              <a:pt x="167" y="34"/>
                            </a:lnTo>
                            <a:lnTo>
                              <a:pt x="173" y="31"/>
                            </a:lnTo>
                            <a:lnTo>
                              <a:pt x="177" y="25"/>
                            </a:lnTo>
                            <a:lnTo>
                              <a:pt x="180" y="18"/>
                            </a:lnTo>
                            <a:lnTo>
                              <a:pt x="186" y="21"/>
                            </a:lnTo>
                            <a:lnTo>
                              <a:pt x="193" y="29"/>
                            </a:lnTo>
                            <a:lnTo>
                              <a:pt x="194" y="34"/>
                            </a:lnTo>
                            <a:lnTo>
                              <a:pt x="194" y="39"/>
                            </a:lnTo>
                            <a:lnTo>
                              <a:pt x="192" y="46"/>
                            </a:lnTo>
                            <a:lnTo>
                              <a:pt x="186" y="52"/>
                            </a:lnTo>
                            <a:lnTo>
                              <a:pt x="180" y="56"/>
                            </a:lnTo>
                            <a:lnTo>
                              <a:pt x="172" y="62"/>
                            </a:lnTo>
                            <a:lnTo>
                              <a:pt x="163" y="68"/>
                            </a:lnTo>
                            <a:lnTo>
                              <a:pt x="153" y="76"/>
                            </a:lnTo>
                            <a:lnTo>
                              <a:pt x="145" y="87"/>
                            </a:lnTo>
                            <a:lnTo>
                              <a:pt x="138" y="99"/>
                            </a:lnTo>
                            <a:lnTo>
                              <a:pt x="132" y="114"/>
                            </a:lnTo>
                            <a:lnTo>
                              <a:pt x="131" y="133"/>
                            </a:lnTo>
                            <a:lnTo>
                              <a:pt x="132" y="145"/>
                            </a:lnTo>
                            <a:lnTo>
                              <a:pt x="136" y="157"/>
                            </a:lnTo>
                            <a:lnTo>
                              <a:pt x="142" y="166"/>
                            </a:lnTo>
                            <a:lnTo>
                              <a:pt x="148" y="172"/>
                            </a:lnTo>
                            <a:lnTo>
                              <a:pt x="163" y="183"/>
                            </a:lnTo>
                            <a:lnTo>
                              <a:pt x="176" y="187"/>
                            </a:lnTo>
                            <a:lnTo>
                              <a:pt x="171" y="191"/>
                            </a:lnTo>
                            <a:lnTo>
                              <a:pt x="167" y="198"/>
                            </a:lnTo>
                            <a:lnTo>
                              <a:pt x="157" y="191"/>
                            </a:lnTo>
                            <a:lnTo>
                              <a:pt x="148" y="184"/>
                            </a:lnTo>
                            <a:lnTo>
                              <a:pt x="136" y="179"/>
                            </a:lnTo>
                            <a:lnTo>
                              <a:pt x="122" y="176"/>
                            </a:lnTo>
                            <a:lnTo>
                              <a:pt x="110" y="178"/>
                            </a:lnTo>
                            <a:lnTo>
                              <a:pt x="98" y="182"/>
                            </a:lnTo>
                            <a:lnTo>
                              <a:pt x="86" y="188"/>
                            </a:lnTo>
                            <a:lnTo>
                              <a:pt x="75" y="198"/>
                            </a:lnTo>
                            <a:lnTo>
                              <a:pt x="64" y="219"/>
                            </a:lnTo>
                            <a:lnTo>
                              <a:pt x="62" y="225"/>
                            </a:lnTo>
                            <a:lnTo>
                              <a:pt x="61" y="232"/>
                            </a:lnTo>
                            <a:lnTo>
                              <a:pt x="65" y="253"/>
                            </a:lnTo>
                            <a:lnTo>
                              <a:pt x="73" y="269"/>
                            </a:lnTo>
                            <a:lnTo>
                              <a:pt x="79" y="275"/>
                            </a:lnTo>
                            <a:lnTo>
                              <a:pt x="87" y="279"/>
                            </a:lnTo>
                            <a:lnTo>
                              <a:pt x="97" y="282"/>
                            </a:lnTo>
                            <a:lnTo>
                              <a:pt x="107" y="282"/>
                            </a:lnTo>
                            <a:lnTo>
                              <a:pt x="122" y="279"/>
                            </a:lnTo>
                            <a:lnTo>
                              <a:pt x="132" y="274"/>
                            </a:lnTo>
                            <a:lnTo>
                              <a:pt x="139" y="265"/>
                            </a:lnTo>
                            <a:lnTo>
                              <a:pt x="142" y="257"/>
                            </a:lnTo>
                            <a:lnTo>
                              <a:pt x="142" y="245"/>
                            </a:lnTo>
                            <a:lnTo>
                              <a:pt x="136" y="236"/>
                            </a:lnTo>
                            <a:lnTo>
                              <a:pt x="127" y="229"/>
                            </a:lnTo>
                            <a:lnTo>
                              <a:pt x="120" y="228"/>
                            </a:lnTo>
                            <a:lnTo>
                              <a:pt x="114" y="229"/>
                            </a:lnTo>
                            <a:lnTo>
                              <a:pt x="123" y="236"/>
                            </a:lnTo>
                            <a:lnTo>
                              <a:pt x="126" y="244"/>
                            </a:lnTo>
                            <a:lnTo>
                              <a:pt x="124" y="252"/>
                            </a:lnTo>
                            <a:lnTo>
                              <a:pt x="118" y="260"/>
                            </a:lnTo>
                            <a:lnTo>
                              <a:pt x="107" y="262"/>
                            </a:lnTo>
                            <a:lnTo>
                              <a:pt x="95" y="258"/>
                            </a:lnTo>
                            <a:lnTo>
                              <a:pt x="90" y="254"/>
                            </a:lnTo>
                            <a:lnTo>
                              <a:pt x="86" y="248"/>
                            </a:lnTo>
                            <a:lnTo>
                              <a:pt x="83" y="240"/>
                            </a:lnTo>
                            <a:lnTo>
                              <a:pt x="82" y="229"/>
                            </a:lnTo>
                            <a:lnTo>
                              <a:pt x="83" y="219"/>
                            </a:lnTo>
                            <a:lnTo>
                              <a:pt x="90" y="209"/>
                            </a:lnTo>
                            <a:lnTo>
                              <a:pt x="98" y="200"/>
                            </a:lnTo>
                            <a:lnTo>
                              <a:pt x="107" y="195"/>
                            </a:lnTo>
                            <a:lnTo>
                              <a:pt x="118" y="194"/>
                            </a:lnTo>
                            <a:lnTo>
                              <a:pt x="130" y="195"/>
                            </a:lnTo>
                            <a:lnTo>
                              <a:pt x="140" y="202"/>
                            </a:lnTo>
                            <a:lnTo>
                              <a:pt x="149" y="215"/>
                            </a:lnTo>
                            <a:lnTo>
                              <a:pt x="149" y="373"/>
                            </a:lnTo>
                            <a:lnTo>
                              <a:pt x="148" y="381"/>
                            </a:lnTo>
                            <a:lnTo>
                              <a:pt x="144" y="386"/>
                            </a:lnTo>
                            <a:lnTo>
                              <a:pt x="139" y="388"/>
                            </a:lnTo>
                            <a:lnTo>
                              <a:pt x="134" y="386"/>
                            </a:lnTo>
                            <a:lnTo>
                              <a:pt x="131" y="382"/>
                            </a:lnTo>
                            <a:lnTo>
                              <a:pt x="130" y="376"/>
                            </a:lnTo>
                            <a:lnTo>
                              <a:pt x="128" y="369"/>
                            </a:lnTo>
                            <a:lnTo>
                              <a:pt x="126" y="363"/>
                            </a:lnTo>
                            <a:lnTo>
                              <a:pt x="120" y="356"/>
                            </a:lnTo>
                            <a:lnTo>
                              <a:pt x="111" y="352"/>
                            </a:lnTo>
                            <a:lnTo>
                              <a:pt x="97" y="349"/>
                            </a:lnTo>
                            <a:lnTo>
                              <a:pt x="81" y="352"/>
                            </a:lnTo>
                            <a:lnTo>
                              <a:pt x="68" y="359"/>
                            </a:lnTo>
                            <a:lnTo>
                              <a:pt x="57" y="371"/>
                            </a:lnTo>
                            <a:lnTo>
                              <a:pt x="49" y="385"/>
                            </a:lnTo>
                            <a:lnTo>
                              <a:pt x="42" y="401"/>
                            </a:lnTo>
                            <a:lnTo>
                              <a:pt x="39" y="418"/>
                            </a:lnTo>
                            <a:lnTo>
                              <a:pt x="36" y="434"/>
                            </a:lnTo>
                            <a:lnTo>
                              <a:pt x="36" y="448"/>
                            </a:lnTo>
                            <a:lnTo>
                              <a:pt x="39" y="489"/>
                            </a:lnTo>
                            <a:lnTo>
                              <a:pt x="44" y="529"/>
                            </a:lnTo>
                            <a:lnTo>
                              <a:pt x="52" y="565"/>
                            </a:lnTo>
                            <a:lnTo>
                              <a:pt x="60" y="599"/>
                            </a:lnTo>
                            <a:lnTo>
                              <a:pt x="78" y="665"/>
                            </a:lnTo>
                            <a:lnTo>
                              <a:pt x="99" y="730"/>
                            </a:lnTo>
                            <a:lnTo>
                              <a:pt x="120" y="792"/>
                            </a:lnTo>
                            <a:lnTo>
                              <a:pt x="138" y="859"/>
                            </a:lnTo>
                            <a:lnTo>
                              <a:pt x="144" y="893"/>
                            </a:lnTo>
                            <a:lnTo>
                              <a:pt x="149" y="932"/>
                            </a:lnTo>
                            <a:lnTo>
                              <a:pt x="153" y="971"/>
                            </a:lnTo>
                            <a:lnTo>
                              <a:pt x="155" y="1012"/>
                            </a:lnTo>
                            <a:close/>
                            <a:moveTo>
                              <a:pt x="181" y="10511"/>
                            </a:moveTo>
                            <a:lnTo>
                              <a:pt x="194" y="10550"/>
                            </a:lnTo>
                            <a:lnTo>
                              <a:pt x="209" y="10585"/>
                            </a:lnTo>
                            <a:lnTo>
                              <a:pt x="223" y="10620"/>
                            </a:lnTo>
                            <a:lnTo>
                              <a:pt x="239" y="10654"/>
                            </a:lnTo>
                            <a:lnTo>
                              <a:pt x="254" y="10687"/>
                            </a:lnTo>
                            <a:lnTo>
                              <a:pt x="267" y="10723"/>
                            </a:lnTo>
                            <a:lnTo>
                              <a:pt x="278" y="10762"/>
                            </a:lnTo>
                            <a:lnTo>
                              <a:pt x="285" y="10803"/>
                            </a:lnTo>
                            <a:lnTo>
                              <a:pt x="285" y="10819"/>
                            </a:lnTo>
                            <a:lnTo>
                              <a:pt x="284" y="10835"/>
                            </a:lnTo>
                            <a:lnTo>
                              <a:pt x="281" y="10851"/>
                            </a:lnTo>
                            <a:lnTo>
                              <a:pt x="275" y="10865"/>
                            </a:lnTo>
                            <a:lnTo>
                              <a:pt x="267" y="10877"/>
                            </a:lnTo>
                            <a:lnTo>
                              <a:pt x="258" y="10888"/>
                            </a:lnTo>
                            <a:lnTo>
                              <a:pt x="246" y="10897"/>
                            </a:lnTo>
                            <a:lnTo>
                              <a:pt x="230" y="10902"/>
                            </a:lnTo>
                            <a:lnTo>
                              <a:pt x="218" y="10905"/>
                            </a:lnTo>
                            <a:lnTo>
                              <a:pt x="208" y="10905"/>
                            </a:lnTo>
                            <a:lnTo>
                              <a:pt x="198" y="10901"/>
                            </a:lnTo>
                            <a:lnTo>
                              <a:pt x="190" y="10896"/>
                            </a:lnTo>
                            <a:lnTo>
                              <a:pt x="185" y="10888"/>
                            </a:lnTo>
                            <a:lnTo>
                              <a:pt x="180" y="10879"/>
                            </a:lnTo>
                            <a:lnTo>
                              <a:pt x="177" y="10867"/>
                            </a:lnTo>
                            <a:lnTo>
                              <a:pt x="176" y="10853"/>
                            </a:lnTo>
                            <a:lnTo>
                              <a:pt x="173" y="10830"/>
                            </a:lnTo>
                            <a:lnTo>
                              <a:pt x="169" y="10820"/>
                            </a:lnTo>
                            <a:lnTo>
                              <a:pt x="164" y="10811"/>
                            </a:lnTo>
                            <a:lnTo>
                              <a:pt x="156" y="10806"/>
                            </a:lnTo>
                            <a:lnTo>
                              <a:pt x="147" y="10802"/>
                            </a:lnTo>
                            <a:lnTo>
                              <a:pt x="135" y="10803"/>
                            </a:lnTo>
                            <a:lnTo>
                              <a:pt x="120" y="10807"/>
                            </a:lnTo>
                            <a:lnTo>
                              <a:pt x="134" y="10817"/>
                            </a:lnTo>
                            <a:lnTo>
                              <a:pt x="140" y="10826"/>
                            </a:lnTo>
                            <a:lnTo>
                              <a:pt x="143" y="10835"/>
                            </a:lnTo>
                            <a:lnTo>
                              <a:pt x="143" y="10843"/>
                            </a:lnTo>
                            <a:lnTo>
                              <a:pt x="136" y="10861"/>
                            </a:lnTo>
                            <a:lnTo>
                              <a:pt x="134" y="10873"/>
                            </a:lnTo>
                            <a:lnTo>
                              <a:pt x="131" y="10885"/>
                            </a:lnTo>
                            <a:lnTo>
                              <a:pt x="131" y="10900"/>
                            </a:lnTo>
                            <a:lnTo>
                              <a:pt x="134" y="10913"/>
                            </a:lnTo>
                            <a:lnTo>
                              <a:pt x="140" y="10925"/>
                            </a:lnTo>
                            <a:lnTo>
                              <a:pt x="148" y="10935"/>
                            </a:lnTo>
                            <a:lnTo>
                              <a:pt x="159" y="10943"/>
                            </a:lnTo>
                            <a:lnTo>
                              <a:pt x="171" y="10950"/>
                            </a:lnTo>
                            <a:lnTo>
                              <a:pt x="198" y="10959"/>
                            </a:lnTo>
                            <a:lnTo>
                              <a:pt x="219" y="10960"/>
                            </a:lnTo>
                            <a:lnTo>
                              <a:pt x="243" y="10955"/>
                            </a:lnTo>
                            <a:lnTo>
                              <a:pt x="268" y="10946"/>
                            </a:lnTo>
                            <a:lnTo>
                              <a:pt x="292" y="10930"/>
                            </a:lnTo>
                            <a:lnTo>
                              <a:pt x="303" y="10918"/>
                            </a:lnTo>
                            <a:lnTo>
                              <a:pt x="312" y="10906"/>
                            </a:lnTo>
                            <a:lnTo>
                              <a:pt x="320" y="10892"/>
                            </a:lnTo>
                            <a:lnTo>
                              <a:pt x="326" y="10876"/>
                            </a:lnTo>
                            <a:lnTo>
                              <a:pt x="332" y="10859"/>
                            </a:lnTo>
                            <a:lnTo>
                              <a:pt x="334" y="10839"/>
                            </a:lnTo>
                            <a:lnTo>
                              <a:pt x="334" y="10817"/>
                            </a:lnTo>
                            <a:lnTo>
                              <a:pt x="332" y="10793"/>
                            </a:lnTo>
                            <a:lnTo>
                              <a:pt x="326" y="10768"/>
                            </a:lnTo>
                            <a:lnTo>
                              <a:pt x="320" y="10740"/>
                            </a:lnTo>
                            <a:lnTo>
                              <a:pt x="300" y="10690"/>
                            </a:lnTo>
                            <a:lnTo>
                              <a:pt x="276" y="10641"/>
                            </a:lnTo>
                            <a:lnTo>
                              <a:pt x="250" y="10592"/>
                            </a:lnTo>
                            <a:lnTo>
                              <a:pt x="225" y="10545"/>
                            </a:lnTo>
                            <a:lnTo>
                              <a:pt x="204" y="10502"/>
                            </a:lnTo>
                            <a:lnTo>
                              <a:pt x="196" y="10481"/>
                            </a:lnTo>
                            <a:lnTo>
                              <a:pt x="190" y="10461"/>
                            </a:lnTo>
                            <a:lnTo>
                              <a:pt x="186" y="10443"/>
                            </a:lnTo>
                            <a:lnTo>
                              <a:pt x="186" y="5477"/>
                            </a:lnTo>
                            <a:lnTo>
                              <a:pt x="149" y="5477"/>
                            </a:lnTo>
                            <a:lnTo>
                              <a:pt x="149" y="10515"/>
                            </a:lnTo>
                            <a:lnTo>
                              <a:pt x="152" y="10550"/>
                            </a:lnTo>
                            <a:lnTo>
                              <a:pt x="155" y="10583"/>
                            </a:lnTo>
                            <a:lnTo>
                              <a:pt x="159" y="10614"/>
                            </a:lnTo>
                            <a:lnTo>
                              <a:pt x="168" y="10671"/>
                            </a:lnTo>
                            <a:lnTo>
                              <a:pt x="180" y="10721"/>
                            </a:lnTo>
                            <a:lnTo>
                              <a:pt x="192" y="10769"/>
                            </a:lnTo>
                            <a:lnTo>
                              <a:pt x="204" y="10811"/>
                            </a:lnTo>
                            <a:lnTo>
                              <a:pt x="214" y="10852"/>
                            </a:lnTo>
                            <a:lnTo>
                              <a:pt x="222" y="10890"/>
                            </a:lnTo>
                            <a:lnTo>
                              <a:pt x="230" y="10931"/>
                            </a:lnTo>
                            <a:lnTo>
                              <a:pt x="238" y="10970"/>
                            </a:lnTo>
                            <a:lnTo>
                              <a:pt x="245" y="11003"/>
                            </a:lnTo>
                            <a:lnTo>
                              <a:pt x="250" y="11033"/>
                            </a:lnTo>
                            <a:lnTo>
                              <a:pt x="251" y="11057"/>
                            </a:lnTo>
                            <a:lnTo>
                              <a:pt x="251" y="11075"/>
                            </a:lnTo>
                            <a:lnTo>
                              <a:pt x="250" y="11082"/>
                            </a:lnTo>
                            <a:lnTo>
                              <a:pt x="248" y="11087"/>
                            </a:lnTo>
                            <a:lnTo>
                              <a:pt x="245" y="11090"/>
                            </a:lnTo>
                            <a:lnTo>
                              <a:pt x="241" y="11091"/>
                            </a:lnTo>
                            <a:lnTo>
                              <a:pt x="230" y="11087"/>
                            </a:lnTo>
                            <a:lnTo>
                              <a:pt x="223" y="11079"/>
                            </a:lnTo>
                            <a:lnTo>
                              <a:pt x="214" y="11057"/>
                            </a:lnTo>
                            <a:lnTo>
                              <a:pt x="209" y="11045"/>
                            </a:lnTo>
                            <a:lnTo>
                              <a:pt x="202" y="11034"/>
                            </a:lnTo>
                            <a:lnTo>
                              <a:pt x="193" y="11026"/>
                            </a:lnTo>
                            <a:lnTo>
                              <a:pt x="181" y="11023"/>
                            </a:lnTo>
                            <a:lnTo>
                              <a:pt x="175" y="11024"/>
                            </a:lnTo>
                            <a:lnTo>
                              <a:pt x="169" y="11028"/>
                            </a:lnTo>
                            <a:lnTo>
                              <a:pt x="165" y="11034"/>
                            </a:lnTo>
                            <a:lnTo>
                              <a:pt x="161" y="11042"/>
                            </a:lnTo>
                            <a:lnTo>
                              <a:pt x="157" y="11065"/>
                            </a:lnTo>
                            <a:lnTo>
                              <a:pt x="155" y="11092"/>
                            </a:lnTo>
                            <a:lnTo>
                              <a:pt x="155" y="11312"/>
                            </a:lnTo>
                            <a:lnTo>
                              <a:pt x="153" y="11322"/>
                            </a:lnTo>
                            <a:lnTo>
                              <a:pt x="148" y="11330"/>
                            </a:lnTo>
                            <a:lnTo>
                              <a:pt x="138" y="11338"/>
                            </a:lnTo>
                            <a:lnTo>
                              <a:pt x="120" y="11343"/>
                            </a:lnTo>
                            <a:lnTo>
                              <a:pt x="134" y="11343"/>
                            </a:lnTo>
                            <a:lnTo>
                              <a:pt x="145" y="11346"/>
                            </a:lnTo>
                            <a:lnTo>
                              <a:pt x="157" y="11350"/>
                            </a:lnTo>
                            <a:lnTo>
                              <a:pt x="168" y="11355"/>
                            </a:lnTo>
                            <a:lnTo>
                              <a:pt x="177" y="11363"/>
                            </a:lnTo>
                            <a:lnTo>
                              <a:pt x="184" y="11372"/>
                            </a:lnTo>
                            <a:lnTo>
                              <a:pt x="186" y="11383"/>
                            </a:lnTo>
                            <a:lnTo>
                              <a:pt x="188" y="11396"/>
                            </a:lnTo>
                            <a:lnTo>
                              <a:pt x="186" y="11408"/>
                            </a:lnTo>
                            <a:lnTo>
                              <a:pt x="184" y="11419"/>
                            </a:lnTo>
                            <a:lnTo>
                              <a:pt x="178" y="11427"/>
                            </a:lnTo>
                            <a:lnTo>
                              <a:pt x="172" y="11434"/>
                            </a:lnTo>
                            <a:lnTo>
                              <a:pt x="155" y="11444"/>
                            </a:lnTo>
                            <a:lnTo>
                              <a:pt x="136" y="11448"/>
                            </a:lnTo>
                            <a:lnTo>
                              <a:pt x="118" y="11445"/>
                            </a:lnTo>
                            <a:lnTo>
                              <a:pt x="101" y="11438"/>
                            </a:lnTo>
                            <a:lnTo>
                              <a:pt x="94" y="11432"/>
                            </a:lnTo>
                            <a:lnTo>
                              <a:pt x="89" y="11425"/>
                            </a:lnTo>
                            <a:lnTo>
                              <a:pt x="86" y="11416"/>
                            </a:lnTo>
                            <a:lnTo>
                              <a:pt x="85" y="11407"/>
                            </a:lnTo>
                            <a:lnTo>
                              <a:pt x="87" y="11391"/>
                            </a:lnTo>
                            <a:lnTo>
                              <a:pt x="95" y="11380"/>
                            </a:lnTo>
                            <a:lnTo>
                              <a:pt x="107" y="11374"/>
                            </a:lnTo>
                            <a:lnTo>
                              <a:pt x="119" y="11371"/>
                            </a:lnTo>
                            <a:lnTo>
                              <a:pt x="132" y="11371"/>
                            </a:lnTo>
                            <a:lnTo>
                              <a:pt x="144" y="11375"/>
                            </a:lnTo>
                            <a:lnTo>
                              <a:pt x="152" y="11382"/>
                            </a:lnTo>
                            <a:lnTo>
                              <a:pt x="155" y="11390"/>
                            </a:lnTo>
                            <a:lnTo>
                              <a:pt x="147" y="11391"/>
                            </a:lnTo>
                            <a:lnTo>
                              <a:pt x="140" y="11396"/>
                            </a:lnTo>
                            <a:lnTo>
                              <a:pt x="136" y="11401"/>
                            </a:lnTo>
                            <a:lnTo>
                              <a:pt x="135" y="11409"/>
                            </a:lnTo>
                            <a:lnTo>
                              <a:pt x="136" y="11416"/>
                            </a:lnTo>
                            <a:lnTo>
                              <a:pt x="139" y="11421"/>
                            </a:lnTo>
                            <a:lnTo>
                              <a:pt x="145" y="11425"/>
                            </a:lnTo>
                            <a:lnTo>
                              <a:pt x="152" y="11427"/>
                            </a:lnTo>
                            <a:lnTo>
                              <a:pt x="159" y="11425"/>
                            </a:lnTo>
                            <a:lnTo>
                              <a:pt x="165" y="11423"/>
                            </a:lnTo>
                            <a:lnTo>
                              <a:pt x="169" y="11416"/>
                            </a:lnTo>
                            <a:lnTo>
                              <a:pt x="171" y="11409"/>
                            </a:lnTo>
                            <a:lnTo>
                              <a:pt x="171" y="11403"/>
                            </a:lnTo>
                            <a:lnTo>
                              <a:pt x="169" y="11395"/>
                            </a:lnTo>
                            <a:lnTo>
                              <a:pt x="161" y="11376"/>
                            </a:lnTo>
                            <a:lnTo>
                              <a:pt x="155" y="11368"/>
                            </a:lnTo>
                            <a:lnTo>
                              <a:pt x="145" y="11361"/>
                            </a:lnTo>
                            <a:lnTo>
                              <a:pt x="132" y="11355"/>
                            </a:lnTo>
                            <a:lnTo>
                              <a:pt x="118" y="11354"/>
                            </a:lnTo>
                            <a:lnTo>
                              <a:pt x="103" y="11357"/>
                            </a:lnTo>
                            <a:lnTo>
                              <a:pt x="91" y="11362"/>
                            </a:lnTo>
                            <a:lnTo>
                              <a:pt x="82" y="11370"/>
                            </a:lnTo>
                            <a:lnTo>
                              <a:pt x="74" y="11380"/>
                            </a:lnTo>
                            <a:lnTo>
                              <a:pt x="70" y="11391"/>
                            </a:lnTo>
                            <a:lnTo>
                              <a:pt x="66" y="11404"/>
                            </a:lnTo>
                            <a:lnTo>
                              <a:pt x="64" y="11427"/>
                            </a:lnTo>
                            <a:lnTo>
                              <a:pt x="65" y="11437"/>
                            </a:lnTo>
                            <a:lnTo>
                              <a:pt x="70" y="11452"/>
                            </a:lnTo>
                            <a:lnTo>
                              <a:pt x="78" y="11467"/>
                            </a:lnTo>
                            <a:lnTo>
                              <a:pt x="89" y="11483"/>
                            </a:lnTo>
                            <a:lnTo>
                              <a:pt x="105" y="11499"/>
                            </a:lnTo>
                            <a:lnTo>
                              <a:pt x="123" y="11512"/>
                            </a:lnTo>
                            <a:lnTo>
                              <a:pt x="144" y="11522"/>
                            </a:lnTo>
                            <a:lnTo>
                              <a:pt x="171" y="11527"/>
                            </a:lnTo>
                            <a:lnTo>
                              <a:pt x="178" y="11527"/>
                            </a:lnTo>
                            <a:lnTo>
                              <a:pt x="185" y="11524"/>
                            </a:lnTo>
                            <a:lnTo>
                              <a:pt x="189" y="11519"/>
                            </a:lnTo>
                            <a:lnTo>
                              <a:pt x="192" y="11512"/>
                            </a:lnTo>
                            <a:lnTo>
                              <a:pt x="190" y="11504"/>
                            </a:lnTo>
                            <a:lnTo>
                              <a:pt x="188" y="11499"/>
                            </a:lnTo>
                            <a:lnTo>
                              <a:pt x="182" y="11494"/>
                            </a:lnTo>
                            <a:lnTo>
                              <a:pt x="176" y="11493"/>
                            </a:lnTo>
                            <a:lnTo>
                              <a:pt x="167" y="11493"/>
                            </a:lnTo>
                            <a:lnTo>
                              <a:pt x="161" y="11497"/>
                            </a:lnTo>
                            <a:lnTo>
                              <a:pt x="157" y="11502"/>
                            </a:lnTo>
                            <a:lnTo>
                              <a:pt x="156" y="11508"/>
                            </a:lnTo>
                            <a:lnTo>
                              <a:pt x="149" y="11506"/>
                            </a:lnTo>
                            <a:lnTo>
                              <a:pt x="143" y="11499"/>
                            </a:lnTo>
                            <a:lnTo>
                              <a:pt x="142" y="11494"/>
                            </a:lnTo>
                            <a:lnTo>
                              <a:pt x="142" y="11487"/>
                            </a:lnTo>
                            <a:lnTo>
                              <a:pt x="143" y="11479"/>
                            </a:lnTo>
                            <a:lnTo>
                              <a:pt x="148" y="11473"/>
                            </a:lnTo>
                            <a:lnTo>
                              <a:pt x="153" y="11467"/>
                            </a:lnTo>
                            <a:lnTo>
                              <a:pt x="161" y="11462"/>
                            </a:lnTo>
                            <a:lnTo>
                              <a:pt x="171" y="11456"/>
                            </a:lnTo>
                            <a:lnTo>
                              <a:pt x="180" y="11449"/>
                            </a:lnTo>
                            <a:lnTo>
                              <a:pt x="189" y="11438"/>
                            </a:lnTo>
                            <a:lnTo>
                              <a:pt x="197" y="11427"/>
                            </a:lnTo>
                            <a:lnTo>
                              <a:pt x="202" y="11412"/>
                            </a:lnTo>
                            <a:lnTo>
                              <a:pt x="204" y="11394"/>
                            </a:lnTo>
                            <a:lnTo>
                              <a:pt x="202" y="11380"/>
                            </a:lnTo>
                            <a:lnTo>
                              <a:pt x="198" y="11370"/>
                            </a:lnTo>
                            <a:lnTo>
                              <a:pt x="193" y="11361"/>
                            </a:lnTo>
                            <a:lnTo>
                              <a:pt x="185" y="11354"/>
                            </a:lnTo>
                            <a:lnTo>
                              <a:pt x="171" y="11343"/>
                            </a:lnTo>
                            <a:lnTo>
                              <a:pt x="164" y="11342"/>
                            </a:lnTo>
                            <a:lnTo>
                              <a:pt x="159" y="11341"/>
                            </a:lnTo>
                            <a:lnTo>
                              <a:pt x="164" y="11335"/>
                            </a:lnTo>
                            <a:lnTo>
                              <a:pt x="167" y="11329"/>
                            </a:lnTo>
                            <a:lnTo>
                              <a:pt x="188" y="11343"/>
                            </a:lnTo>
                            <a:lnTo>
                              <a:pt x="200" y="11349"/>
                            </a:lnTo>
                            <a:lnTo>
                              <a:pt x="214" y="11350"/>
                            </a:lnTo>
                            <a:lnTo>
                              <a:pt x="226" y="11349"/>
                            </a:lnTo>
                            <a:lnTo>
                              <a:pt x="239" y="11343"/>
                            </a:lnTo>
                            <a:lnTo>
                              <a:pt x="250" y="11337"/>
                            </a:lnTo>
                            <a:lnTo>
                              <a:pt x="259" y="11329"/>
                            </a:lnTo>
                            <a:lnTo>
                              <a:pt x="267" y="11320"/>
                            </a:lnTo>
                            <a:lnTo>
                              <a:pt x="272" y="11309"/>
                            </a:lnTo>
                            <a:lnTo>
                              <a:pt x="274" y="11293"/>
                            </a:lnTo>
                            <a:lnTo>
                              <a:pt x="271" y="11272"/>
                            </a:lnTo>
                            <a:lnTo>
                              <a:pt x="262" y="11256"/>
                            </a:lnTo>
                            <a:lnTo>
                              <a:pt x="256" y="11250"/>
                            </a:lnTo>
                            <a:lnTo>
                              <a:pt x="248" y="11246"/>
                            </a:lnTo>
                            <a:lnTo>
                              <a:pt x="238" y="11242"/>
                            </a:lnTo>
                            <a:lnTo>
                              <a:pt x="226" y="11242"/>
                            </a:lnTo>
                            <a:lnTo>
                              <a:pt x="213" y="11246"/>
                            </a:lnTo>
                            <a:lnTo>
                              <a:pt x="204" y="11252"/>
                            </a:lnTo>
                            <a:lnTo>
                              <a:pt x="197" y="11260"/>
                            </a:lnTo>
                            <a:lnTo>
                              <a:pt x="194" y="11269"/>
                            </a:lnTo>
                            <a:lnTo>
                              <a:pt x="194" y="11280"/>
                            </a:lnTo>
                            <a:lnTo>
                              <a:pt x="200" y="11289"/>
                            </a:lnTo>
                            <a:lnTo>
                              <a:pt x="209" y="11296"/>
                            </a:lnTo>
                            <a:lnTo>
                              <a:pt x="214" y="11297"/>
                            </a:lnTo>
                            <a:lnTo>
                              <a:pt x="219" y="11296"/>
                            </a:lnTo>
                            <a:lnTo>
                              <a:pt x="213" y="11291"/>
                            </a:lnTo>
                            <a:lnTo>
                              <a:pt x="209" y="11283"/>
                            </a:lnTo>
                            <a:lnTo>
                              <a:pt x="212" y="11273"/>
                            </a:lnTo>
                            <a:lnTo>
                              <a:pt x="218" y="11265"/>
                            </a:lnTo>
                            <a:lnTo>
                              <a:pt x="229" y="11263"/>
                            </a:lnTo>
                            <a:lnTo>
                              <a:pt x="241" y="11267"/>
                            </a:lnTo>
                            <a:lnTo>
                              <a:pt x="245" y="11271"/>
                            </a:lnTo>
                            <a:lnTo>
                              <a:pt x="248" y="11277"/>
                            </a:lnTo>
                            <a:lnTo>
                              <a:pt x="251" y="11285"/>
                            </a:lnTo>
                            <a:lnTo>
                              <a:pt x="252" y="11296"/>
                            </a:lnTo>
                            <a:lnTo>
                              <a:pt x="251" y="11308"/>
                            </a:lnTo>
                            <a:lnTo>
                              <a:pt x="246" y="11318"/>
                            </a:lnTo>
                            <a:lnTo>
                              <a:pt x="238" y="11326"/>
                            </a:lnTo>
                            <a:lnTo>
                              <a:pt x="226" y="11331"/>
                            </a:lnTo>
                            <a:lnTo>
                              <a:pt x="215" y="11333"/>
                            </a:lnTo>
                            <a:lnTo>
                              <a:pt x="205" y="11331"/>
                            </a:lnTo>
                            <a:lnTo>
                              <a:pt x="193" y="11325"/>
                            </a:lnTo>
                            <a:lnTo>
                              <a:pt x="184" y="11312"/>
                            </a:lnTo>
                            <a:lnTo>
                              <a:pt x="184" y="11291"/>
                            </a:lnTo>
                            <a:lnTo>
                              <a:pt x="185" y="11273"/>
                            </a:lnTo>
                            <a:lnTo>
                              <a:pt x="185" y="11255"/>
                            </a:lnTo>
                            <a:lnTo>
                              <a:pt x="186" y="11219"/>
                            </a:lnTo>
                            <a:lnTo>
                              <a:pt x="186" y="11198"/>
                            </a:lnTo>
                            <a:lnTo>
                              <a:pt x="185" y="11181"/>
                            </a:lnTo>
                            <a:lnTo>
                              <a:pt x="185" y="11152"/>
                            </a:lnTo>
                            <a:lnTo>
                              <a:pt x="186" y="11145"/>
                            </a:lnTo>
                            <a:lnTo>
                              <a:pt x="190" y="11140"/>
                            </a:lnTo>
                            <a:lnTo>
                              <a:pt x="194" y="11139"/>
                            </a:lnTo>
                            <a:lnTo>
                              <a:pt x="200" y="11140"/>
                            </a:lnTo>
                            <a:lnTo>
                              <a:pt x="202" y="11145"/>
                            </a:lnTo>
                            <a:lnTo>
                              <a:pt x="206" y="11157"/>
                            </a:lnTo>
                            <a:lnTo>
                              <a:pt x="210" y="11164"/>
                            </a:lnTo>
                            <a:lnTo>
                              <a:pt x="215" y="11170"/>
                            </a:lnTo>
                            <a:lnTo>
                              <a:pt x="225" y="11174"/>
                            </a:lnTo>
                            <a:lnTo>
                              <a:pt x="241" y="11177"/>
                            </a:lnTo>
                            <a:lnTo>
                              <a:pt x="256" y="11174"/>
                            </a:lnTo>
                            <a:lnTo>
                              <a:pt x="270" y="11166"/>
                            </a:lnTo>
                            <a:lnTo>
                              <a:pt x="279" y="11156"/>
                            </a:lnTo>
                            <a:lnTo>
                              <a:pt x="288" y="11141"/>
                            </a:lnTo>
                            <a:lnTo>
                              <a:pt x="293" y="11125"/>
                            </a:lnTo>
                            <a:lnTo>
                              <a:pt x="297" y="11107"/>
                            </a:lnTo>
                            <a:lnTo>
                              <a:pt x="300" y="11090"/>
                            </a:lnTo>
                            <a:lnTo>
                              <a:pt x="300" y="11075"/>
                            </a:lnTo>
                            <a:lnTo>
                              <a:pt x="297" y="11034"/>
                            </a:lnTo>
                            <a:lnTo>
                              <a:pt x="292" y="10997"/>
                            </a:lnTo>
                            <a:lnTo>
                              <a:pt x="285" y="10960"/>
                            </a:lnTo>
                            <a:lnTo>
                              <a:pt x="278" y="10925"/>
                            </a:lnTo>
                            <a:lnTo>
                              <a:pt x="259" y="10860"/>
                            </a:lnTo>
                            <a:lnTo>
                              <a:pt x="238" y="10798"/>
                            </a:lnTo>
                            <a:lnTo>
                              <a:pt x="215" y="10733"/>
                            </a:lnTo>
                            <a:lnTo>
                              <a:pt x="198" y="10666"/>
                            </a:lnTo>
                            <a:lnTo>
                              <a:pt x="192" y="10632"/>
                            </a:lnTo>
                            <a:lnTo>
                              <a:pt x="186" y="10595"/>
                            </a:lnTo>
                            <a:lnTo>
                              <a:pt x="182" y="10554"/>
                            </a:lnTo>
                            <a:lnTo>
                              <a:pt x="181" y="10511"/>
                            </a:lnTo>
                            <a:close/>
                          </a:path>
                        </a:pathLst>
                      </a:custGeom>
                      <a:solidFill>
                        <a:srgbClr val="00006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6" name="Unknown Shape"/>
                      <p:cNvSpPr>
                        <a:spLocks noEditPoints="1"/>
                      </p:cNvSpPr>
                      <p:nvPr/>
                    </p:nvSpPr>
                    <p:spPr bwMode="auto">
                      <a:xfrm rot="10800000">
                        <a:off x="805" y="26"/>
                        <a:ext cx="7300" cy="445"/>
                      </a:xfrm>
                      <a:custGeom>
                        <a:avLst/>
                        <a:gdLst>
                          <a:gd name="T0" fmla="*/ 6060 w 6784"/>
                          <a:gd name="T1" fmla="*/ 283 h 334"/>
                          <a:gd name="T2" fmla="*/ 6164 w 6784"/>
                          <a:gd name="T3" fmla="*/ 219 h 334"/>
                          <a:gd name="T4" fmla="*/ 6076 w 6784"/>
                          <a:gd name="T5" fmla="*/ 169 h 334"/>
                          <a:gd name="T6" fmla="*/ 6100 w 6784"/>
                          <a:gd name="T7" fmla="*/ 142 h 334"/>
                          <a:gd name="T8" fmla="*/ 6200 w 6784"/>
                          <a:gd name="T9" fmla="*/ 157 h 334"/>
                          <a:gd name="T10" fmla="*/ 6163 w 6784"/>
                          <a:gd name="T11" fmla="*/ 311 h 334"/>
                          <a:gd name="T12" fmla="*/ 5946 w 6784"/>
                          <a:gd name="T13" fmla="*/ 300 h 334"/>
                          <a:gd name="T14" fmla="*/ 3272 w 6784"/>
                          <a:gd name="T15" fmla="*/ 185 h 334"/>
                          <a:gd name="T16" fmla="*/ 6068 w 6784"/>
                          <a:gd name="T17" fmla="*/ 204 h 334"/>
                          <a:gd name="T18" fmla="*/ 6332 w 6784"/>
                          <a:gd name="T19" fmla="*/ 250 h 334"/>
                          <a:gd name="T20" fmla="*/ 6290 w 6784"/>
                          <a:gd name="T21" fmla="*/ 201 h 334"/>
                          <a:gd name="T22" fmla="*/ 6407 w 6784"/>
                          <a:gd name="T23" fmla="*/ 153 h 334"/>
                          <a:gd name="T24" fmla="*/ 6600 w 6784"/>
                          <a:gd name="T25" fmla="*/ 132 h 334"/>
                          <a:gd name="T26" fmla="*/ 6674 w 6784"/>
                          <a:gd name="T27" fmla="*/ 184 h 334"/>
                          <a:gd name="T28" fmla="*/ 6673 w 6784"/>
                          <a:gd name="T29" fmla="*/ 85 h 334"/>
                          <a:gd name="T30" fmla="*/ 6648 w 6784"/>
                          <a:gd name="T31" fmla="*/ 153 h 334"/>
                          <a:gd name="T32" fmla="*/ 6682 w 6784"/>
                          <a:gd name="T33" fmla="*/ 157 h 334"/>
                          <a:gd name="T34" fmla="*/ 6617 w 6784"/>
                          <a:gd name="T35" fmla="*/ 144 h 334"/>
                          <a:gd name="T36" fmla="*/ 6685 w 6784"/>
                          <a:gd name="T37" fmla="*/ 62 h 334"/>
                          <a:gd name="T38" fmla="*/ 6784 w 6784"/>
                          <a:gd name="T39" fmla="*/ 178 h 334"/>
                          <a:gd name="T40" fmla="*/ 6752 w 6784"/>
                          <a:gd name="T41" fmla="*/ 161 h 334"/>
                          <a:gd name="T42" fmla="*/ 6727 w 6784"/>
                          <a:gd name="T43" fmla="*/ 155 h 334"/>
                          <a:gd name="T44" fmla="*/ 6627 w 6784"/>
                          <a:gd name="T45" fmla="*/ 198 h 334"/>
                          <a:gd name="T46" fmla="*/ 6604 w 6784"/>
                          <a:gd name="T47" fmla="*/ 198 h 334"/>
                          <a:gd name="T48" fmla="*/ 6530 w 6784"/>
                          <a:gd name="T49" fmla="*/ 271 h 334"/>
                          <a:gd name="T50" fmla="*/ 6526 w 6784"/>
                          <a:gd name="T51" fmla="*/ 193 h 334"/>
                          <a:gd name="T52" fmla="*/ 6524 w 6784"/>
                          <a:gd name="T53" fmla="*/ 217 h 334"/>
                          <a:gd name="T54" fmla="*/ 6583 w 6784"/>
                          <a:gd name="T55" fmla="*/ 238 h 334"/>
                          <a:gd name="T56" fmla="*/ 6395 w 6784"/>
                          <a:gd name="T57" fmla="*/ 196 h 334"/>
                          <a:gd name="T58" fmla="*/ 6431 w 6784"/>
                          <a:gd name="T59" fmla="*/ 255 h 334"/>
                          <a:gd name="T60" fmla="*/ 6254 w 6784"/>
                          <a:gd name="T61" fmla="*/ 291 h 334"/>
                          <a:gd name="T62" fmla="*/ 5812 w 6784"/>
                          <a:gd name="T63" fmla="*/ 181 h 334"/>
                          <a:gd name="T64" fmla="*/ 765 w 6784"/>
                          <a:gd name="T65" fmla="*/ 58 h 334"/>
                          <a:gd name="T66" fmla="*/ 623 w 6784"/>
                          <a:gd name="T67" fmla="*/ 105 h 334"/>
                          <a:gd name="T68" fmla="*/ 696 w 6784"/>
                          <a:gd name="T69" fmla="*/ 161 h 334"/>
                          <a:gd name="T70" fmla="*/ 691 w 6784"/>
                          <a:gd name="T71" fmla="*/ 192 h 334"/>
                          <a:gd name="T72" fmla="*/ 584 w 6784"/>
                          <a:gd name="T73" fmla="*/ 176 h 334"/>
                          <a:gd name="T74" fmla="*/ 634 w 6784"/>
                          <a:gd name="T75" fmla="*/ 15 h 334"/>
                          <a:gd name="T76" fmla="*/ 885 w 6784"/>
                          <a:gd name="T77" fmla="*/ 60 h 334"/>
                          <a:gd name="T78" fmla="*/ 1010 w 6784"/>
                          <a:gd name="T79" fmla="*/ 185 h 334"/>
                          <a:gd name="T80" fmla="*/ 635 w 6784"/>
                          <a:gd name="T81" fmla="*/ 112 h 334"/>
                          <a:gd name="T82" fmla="*/ 436 w 6784"/>
                          <a:gd name="T83" fmla="*/ 91 h 334"/>
                          <a:gd name="T84" fmla="*/ 502 w 6784"/>
                          <a:gd name="T85" fmla="*/ 160 h 334"/>
                          <a:gd name="T86" fmla="*/ 189 w 6784"/>
                          <a:gd name="T87" fmla="*/ 197 h 334"/>
                          <a:gd name="T88" fmla="*/ 130 w 6784"/>
                          <a:gd name="T89" fmla="*/ 147 h 334"/>
                          <a:gd name="T90" fmla="*/ 94 w 6784"/>
                          <a:gd name="T91" fmla="*/ 242 h 334"/>
                          <a:gd name="T92" fmla="*/ 151 w 6784"/>
                          <a:gd name="T93" fmla="*/ 190 h 334"/>
                          <a:gd name="T94" fmla="*/ 101 w 6784"/>
                          <a:gd name="T95" fmla="*/ 189 h 334"/>
                          <a:gd name="T96" fmla="*/ 157 w 6784"/>
                          <a:gd name="T97" fmla="*/ 180 h 334"/>
                          <a:gd name="T98" fmla="*/ 122 w 6784"/>
                          <a:gd name="T99" fmla="*/ 270 h 334"/>
                          <a:gd name="T100" fmla="*/ 0 w 6784"/>
                          <a:gd name="T101" fmla="*/ 164 h 334"/>
                          <a:gd name="T102" fmla="*/ 35 w 6784"/>
                          <a:gd name="T103" fmla="*/ 168 h 334"/>
                          <a:gd name="T104" fmla="*/ 53 w 6784"/>
                          <a:gd name="T105" fmla="*/ 186 h 334"/>
                          <a:gd name="T106" fmla="*/ 145 w 6784"/>
                          <a:gd name="T107" fmla="*/ 132 h 334"/>
                          <a:gd name="T108" fmla="*/ 184 w 6784"/>
                          <a:gd name="T109" fmla="*/ 147 h 334"/>
                          <a:gd name="T110" fmla="*/ 233 w 6784"/>
                          <a:gd name="T111" fmla="*/ 62 h 334"/>
                          <a:gd name="T112" fmla="*/ 266 w 6784"/>
                          <a:gd name="T113" fmla="*/ 138 h 334"/>
                          <a:gd name="T114" fmla="*/ 252 w 6784"/>
                          <a:gd name="T115" fmla="*/ 123 h 334"/>
                          <a:gd name="T116" fmla="*/ 209 w 6784"/>
                          <a:gd name="T117" fmla="*/ 90 h 334"/>
                          <a:gd name="T118" fmla="*/ 271 w 6784"/>
                          <a:gd name="T119" fmla="*/ 149 h 334"/>
                          <a:gd name="T120" fmla="*/ 382 w 6784"/>
                          <a:gd name="T121" fmla="*/ 132 h 334"/>
                          <a:gd name="T122" fmla="*/ 386 w 6784"/>
                          <a:gd name="T123" fmla="*/ 48 h 334"/>
                          <a:gd name="T124" fmla="*/ 666 w 6784"/>
                          <a:gd name="T125" fmla="*/ 77 h 33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  <a:cxn ang="0">
                            <a:pos x="T108" y="T109"/>
                          </a:cxn>
                          <a:cxn ang="0">
                            <a:pos x="T110" y="T111"/>
                          </a:cxn>
                          <a:cxn ang="0">
                            <a:pos x="T112" y="T113"/>
                          </a:cxn>
                          <a:cxn ang="0">
                            <a:pos x="T114" y="T115"/>
                          </a:cxn>
                          <a:cxn ang="0">
                            <a:pos x="T116" y="T117"/>
                          </a:cxn>
                          <a:cxn ang="0">
                            <a:pos x="T118" y="T119"/>
                          </a:cxn>
                          <a:cxn ang="0">
                            <a:pos x="T120" y="T121"/>
                          </a:cxn>
                          <a:cxn ang="0">
                            <a:pos x="T122" y="T123"/>
                          </a:cxn>
                          <a:cxn ang="0">
                            <a:pos x="T124" y="T125"/>
                          </a:cxn>
                        </a:cxnLst>
                        <a:rect l="0" t="0" r="r" b="b"/>
                        <a:pathLst>
                          <a:path w="6784" h="334">
                            <a:moveTo>
                              <a:pt x="5771" y="180"/>
                            </a:moveTo>
                            <a:lnTo>
                              <a:pt x="5808" y="193"/>
                            </a:lnTo>
                            <a:lnTo>
                              <a:pt x="5843" y="208"/>
                            </a:lnTo>
                            <a:lnTo>
                              <a:pt x="5877" y="222"/>
                            </a:lnTo>
                            <a:lnTo>
                              <a:pt x="5911" y="238"/>
                            </a:lnTo>
                            <a:lnTo>
                              <a:pt x="5945" y="252"/>
                            </a:lnTo>
                            <a:lnTo>
                              <a:pt x="5981" y="264"/>
                            </a:lnTo>
                            <a:lnTo>
                              <a:pt x="6019" y="275"/>
                            </a:lnTo>
                            <a:lnTo>
                              <a:pt x="6060" y="283"/>
                            </a:lnTo>
                            <a:lnTo>
                              <a:pt x="6076" y="284"/>
                            </a:lnTo>
                            <a:lnTo>
                              <a:pt x="6092" y="283"/>
                            </a:lnTo>
                            <a:lnTo>
                              <a:pt x="6106" y="280"/>
                            </a:lnTo>
                            <a:lnTo>
                              <a:pt x="6121" y="275"/>
                            </a:lnTo>
                            <a:lnTo>
                              <a:pt x="6135" y="267"/>
                            </a:lnTo>
                            <a:lnTo>
                              <a:pt x="6147" y="258"/>
                            </a:lnTo>
                            <a:lnTo>
                              <a:pt x="6155" y="246"/>
                            </a:lnTo>
                            <a:lnTo>
                              <a:pt x="6162" y="231"/>
                            </a:lnTo>
                            <a:lnTo>
                              <a:pt x="6164" y="219"/>
                            </a:lnTo>
                            <a:lnTo>
                              <a:pt x="6163" y="208"/>
                            </a:lnTo>
                            <a:lnTo>
                              <a:pt x="6159" y="198"/>
                            </a:lnTo>
                            <a:lnTo>
                              <a:pt x="6154" y="190"/>
                            </a:lnTo>
                            <a:lnTo>
                              <a:pt x="6146" y="184"/>
                            </a:lnTo>
                            <a:lnTo>
                              <a:pt x="6135" y="180"/>
                            </a:lnTo>
                            <a:lnTo>
                              <a:pt x="6122" y="177"/>
                            </a:lnTo>
                            <a:lnTo>
                              <a:pt x="6109" y="176"/>
                            </a:lnTo>
                            <a:lnTo>
                              <a:pt x="6086" y="173"/>
                            </a:lnTo>
                            <a:lnTo>
                              <a:pt x="6076" y="169"/>
                            </a:lnTo>
                            <a:lnTo>
                              <a:pt x="6068" y="164"/>
                            </a:lnTo>
                            <a:lnTo>
                              <a:pt x="6061" y="156"/>
                            </a:lnTo>
                            <a:lnTo>
                              <a:pt x="6059" y="145"/>
                            </a:lnTo>
                            <a:lnTo>
                              <a:pt x="6059" y="134"/>
                            </a:lnTo>
                            <a:lnTo>
                              <a:pt x="6064" y="119"/>
                            </a:lnTo>
                            <a:lnTo>
                              <a:pt x="6073" y="132"/>
                            </a:lnTo>
                            <a:lnTo>
                              <a:pt x="6083" y="140"/>
                            </a:lnTo>
                            <a:lnTo>
                              <a:pt x="6090" y="143"/>
                            </a:lnTo>
                            <a:lnTo>
                              <a:pt x="6100" y="142"/>
                            </a:lnTo>
                            <a:lnTo>
                              <a:pt x="6108" y="139"/>
                            </a:lnTo>
                            <a:lnTo>
                              <a:pt x="6117" y="135"/>
                            </a:lnTo>
                            <a:lnTo>
                              <a:pt x="6130" y="131"/>
                            </a:lnTo>
                            <a:lnTo>
                              <a:pt x="6142" y="130"/>
                            </a:lnTo>
                            <a:lnTo>
                              <a:pt x="6156" y="130"/>
                            </a:lnTo>
                            <a:lnTo>
                              <a:pt x="6170" y="132"/>
                            </a:lnTo>
                            <a:lnTo>
                              <a:pt x="6182" y="139"/>
                            </a:lnTo>
                            <a:lnTo>
                              <a:pt x="6192" y="147"/>
                            </a:lnTo>
                            <a:lnTo>
                              <a:pt x="6200" y="157"/>
                            </a:lnTo>
                            <a:lnTo>
                              <a:pt x="6207" y="169"/>
                            </a:lnTo>
                            <a:lnTo>
                              <a:pt x="6212" y="182"/>
                            </a:lnTo>
                            <a:lnTo>
                              <a:pt x="6216" y="197"/>
                            </a:lnTo>
                            <a:lnTo>
                              <a:pt x="6217" y="218"/>
                            </a:lnTo>
                            <a:lnTo>
                              <a:pt x="6213" y="243"/>
                            </a:lnTo>
                            <a:lnTo>
                              <a:pt x="6203" y="267"/>
                            </a:lnTo>
                            <a:lnTo>
                              <a:pt x="6187" y="291"/>
                            </a:lnTo>
                            <a:lnTo>
                              <a:pt x="6176" y="301"/>
                            </a:lnTo>
                            <a:lnTo>
                              <a:pt x="6163" y="311"/>
                            </a:lnTo>
                            <a:lnTo>
                              <a:pt x="6150" y="320"/>
                            </a:lnTo>
                            <a:lnTo>
                              <a:pt x="6133" y="326"/>
                            </a:lnTo>
                            <a:lnTo>
                              <a:pt x="6114" y="330"/>
                            </a:lnTo>
                            <a:lnTo>
                              <a:pt x="6093" y="333"/>
                            </a:lnTo>
                            <a:lnTo>
                              <a:pt x="6071" y="334"/>
                            </a:lnTo>
                            <a:lnTo>
                              <a:pt x="6047" y="332"/>
                            </a:lnTo>
                            <a:lnTo>
                              <a:pt x="6022" y="326"/>
                            </a:lnTo>
                            <a:lnTo>
                              <a:pt x="5997" y="320"/>
                            </a:lnTo>
                            <a:lnTo>
                              <a:pt x="5946" y="300"/>
                            </a:lnTo>
                            <a:lnTo>
                              <a:pt x="5896" y="275"/>
                            </a:lnTo>
                            <a:lnTo>
                              <a:pt x="5847" y="250"/>
                            </a:lnTo>
                            <a:lnTo>
                              <a:pt x="5803" y="223"/>
                            </a:lnTo>
                            <a:lnTo>
                              <a:pt x="5759" y="202"/>
                            </a:lnTo>
                            <a:lnTo>
                              <a:pt x="5737" y="194"/>
                            </a:lnTo>
                            <a:lnTo>
                              <a:pt x="5717" y="189"/>
                            </a:lnTo>
                            <a:lnTo>
                              <a:pt x="5698" y="185"/>
                            </a:lnTo>
                            <a:lnTo>
                              <a:pt x="3279" y="185"/>
                            </a:lnTo>
                            <a:lnTo>
                              <a:pt x="3272" y="185"/>
                            </a:lnTo>
                            <a:lnTo>
                              <a:pt x="3272" y="148"/>
                            </a:lnTo>
                            <a:lnTo>
                              <a:pt x="5774" y="148"/>
                            </a:lnTo>
                            <a:lnTo>
                              <a:pt x="5808" y="151"/>
                            </a:lnTo>
                            <a:lnTo>
                              <a:pt x="5840" y="153"/>
                            </a:lnTo>
                            <a:lnTo>
                              <a:pt x="5871" y="157"/>
                            </a:lnTo>
                            <a:lnTo>
                              <a:pt x="5928" y="167"/>
                            </a:lnTo>
                            <a:lnTo>
                              <a:pt x="5980" y="178"/>
                            </a:lnTo>
                            <a:lnTo>
                              <a:pt x="6026" y="190"/>
                            </a:lnTo>
                            <a:lnTo>
                              <a:pt x="6068" y="204"/>
                            </a:lnTo>
                            <a:lnTo>
                              <a:pt x="6109" y="214"/>
                            </a:lnTo>
                            <a:lnTo>
                              <a:pt x="6149" y="223"/>
                            </a:lnTo>
                            <a:lnTo>
                              <a:pt x="6188" y="230"/>
                            </a:lnTo>
                            <a:lnTo>
                              <a:pt x="6225" y="238"/>
                            </a:lnTo>
                            <a:lnTo>
                              <a:pt x="6242" y="242"/>
                            </a:lnTo>
                            <a:lnTo>
                              <a:pt x="6259" y="244"/>
                            </a:lnTo>
                            <a:lnTo>
                              <a:pt x="6289" y="248"/>
                            </a:lnTo>
                            <a:lnTo>
                              <a:pt x="6314" y="251"/>
                            </a:lnTo>
                            <a:lnTo>
                              <a:pt x="6332" y="250"/>
                            </a:lnTo>
                            <a:lnTo>
                              <a:pt x="6339" y="248"/>
                            </a:lnTo>
                            <a:lnTo>
                              <a:pt x="6344" y="247"/>
                            </a:lnTo>
                            <a:lnTo>
                              <a:pt x="6347" y="243"/>
                            </a:lnTo>
                            <a:lnTo>
                              <a:pt x="6347" y="239"/>
                            </a:lnTo>
                            <a:lnTo>
                              <a:pt x="6344" y="230"/>
                            </a:lnTo>
                            <a:lnTo>
                              <a:pt x="6336" y="223"/>
                            </a:lnTo>
                            <a:lnTo>
                              <a:pt x="6314" y="214"/>
                            </a:lnTo>
                            <a:lnTo>
                              <a:pt x="6300" y="209"/>
                            </a:lnTo>
                            <a:lnTo>
                              <a:pt x="6290" y="201"/>
                            </a:lnTo>
                            <a:lnTo>
                              <a:pt x="6282" y="192"/>
                            </a:lnTo>
                            <a:lnTo>
                              <a:pt x="6279" y="180"/>
                            </a:lnTo>
                            <a:lnTo>
                              <a:pt x="6281" y="173"/>
                            </a:lnTo>
                            <a:lnTo>
                              <a:pt x="6285" y="168"/>
                            </a:lnTo>
                            <a:lnTo>
                              <a:pt x="6291" y="164"/>
                            </a:lnTo>
                            <a:lnTo>
                              <a:pt x="6299" y="160"/>
                            </a:lnTo>
                            <a:lnTo>
                              <a:pt x="6323" y="156"/>
                            </a:lnTo>
                            <a:lnTo>
                              <a:pt x="6351" y="153"/>
                            </a:lnTo>
                            <a:lnTo>
                              <a:pt x="6407" y="153"/>
                            </a:lnTo>
                            <a:lnTo>
                              <a:pt x="6432" y="155"/>
                            </a:lnTo>
                            <a:lnTo>
                              <a:pt x="6517" y="155"/>
                            </a:lnTo>
                            <a:lnTo>
                              <a:pt x="6547" y="153"/>
                            </a:lnTo>
                            <a:lnTo>
                              <a:pt x="6567" y="153"/>
                            </a:lnTo>
                            <a:lnTo>
                              <a:pt x="6578" y="152"/>
                            </a:lnTo>
                            <a:lnTo>
                              <a:pt x="6587" y="147"/>
                            </a:lnTo>
                            <a:lnTo>
                              <a:pt x="6595" y="136"/>
                            </a:lnTo>
                            <a:lnTo>
                              <a:pt x="6600" y="119"/>
                            </a:lnTo>
                            <a:lnTo>
                              <a:pt x="6600" y="132"/>
                            </a:lnTo>
                            <a:lnTo>
                              <a:pt x="6603" y="145"/>
                            </a:lnTo>
                            <a:lnTo>
                              <a:pt x="6607" y="157"/>
                            </a:lnTo>
                            <a:lnTo>
                              <a:pt x="6612" y="168"/>
                            </a:lnTo>
                            <a:lnTo>
                              <a:pt x="6620" y="176"/>
                            </a:lnTo>
                            <a:lnTo>
                              <a:pt x="6629" y="184"/>
                            </a:lnTo>
                            <a:lnTo>
                              <a:pt x="6640" y="188"/>
                            </a:lnTo>
                            <a:lnTo>
                              <a:pt x="6652" y="189"/>
                            </a:lnTo>
                            <a:lnTo>
                              <a:pt x="6664" y="188"/>
                            </a:lnTo>
                            <a:lnTo>
                              <a:pt x="6674" y="184"/>
                            </a:lnTo>
                            <a:lnTo>
                              <a:pt x="6685" y="178"/>
                            </a:lnTo>
                            <a:lnTo>
                              <a:pt x="6693" y="172"/>
                            </a:lnTo>
                            <a:lnTo>
                              <a:pt x="6702" y="155"/>
                            </a:lnTo>
                            <a:lnTo>
                              <a:pt x="6706" y="135"/>
                            </a:lnTo>
                            <a:lnTo>
                              <a:pt x="6703" y="116"/>
                            </a:lnTo>
                            <a:lnTo>
                              <a:pt x="6695" y="99"/>
                            </a:lnTo>
                            <a:lnTo>
                              <a:pt x="6690" y="93"/>
                            </a:lnTo>
                            <a:lnTo>
                              <a:pt x="6681" y="87"/>
                            </a:lnTo>
                            <a:lnTo>
                              <a:pt x="6673" y="85"/>
                            </a:lnTo>
                            <a:lnTo>
                              <a:pt x="6662" y="83"/>
                            </a:lnTo>
                            <a:lnTo>
                              <a:pt x="6646" y="86"/>
                            </a:lnTo>
                            <a:lnTo>
                              <a:pt x="6636" y="94"/>
                            </a:lnTo>
                            <a:lnTo>
                              <a:pt x="6629" y="106"/>
                            </a:lnTo>
                            <a:lnTo>
                              <a:pt x="6627" y="119"/>
                            </a:lnTo>
                            <a:lnTo>
                              <a:pt x="6628" y="131"/>
                            </a:lnTo>
                            <a:lnTo>
                              <a:pt x="6632" y="143"/>
                            </a:lnTo>
                            <a:lnTo>
                              <a:pt x="6638" y="151"/>
                            </a:lnTo>
                            <a:lnTo>
                              <a:pt x="6648" y="153"/>
                            </a:lnTo>
                            <a:lnTo>
                              <a:pt x="6649" y="145"/>
                            </a:lnTo>
                            <a:lnTo>
                              <a:pt x="6653" y="140"/>
                            </a:lnTo>
                            <a:lnTo>
                              <a:pt x="6658" y="135"/>
                            </a:lnTo>
                            <a:lnTo>
                              <a:pt x="6664" y="134"/>
                            </a:lnTo>
                            <a:lnTo>
                              <a:pt x="6671" y="135"/>
                            </a:lnTo>
                            <a:lnTo>
                              <a:pt x="6677" y="139"/>
                            </a:lnTo>
                            <a:lnTo>
                              <a:pt x="6682" y="144"/>
                            </a:lnTo>
                            <a:lnTo>
                              <a:pt x="6685" y="151"/>
                            </a:lnTo>
                            <a:lnTo>
                              <a:pt x="6682" y="157"/>
                            </a:lnTo>
                            <a:lnTo>
                              <a:pt x="6678" y="164"/>
                            </a:lnTo>
                            <a:lnTo>
                              <a:pt x="6673" y="168"/>
                            </a:lnTo>
                            <a:lnTo>
                              <a:pt x="6666" y="169"/>
                            </a:lnTo>
                            <a:lnTo>
                              <a:pt x="6660" y="169"/>
                            </a:lnTo>
                            <a:lnTo>
                              <a:pt x="6652" y="168"/>
                            </a:lnTo>
                            <a:lnTo>
                              <a:pt x="6642" y="165"/>
                            </a:lnTo>
                            <a:lnTo>
                              <a:pt x="6633" y="161"/>
                            </a:lnTo>
                            <a:lnTo>
                              <a:pt x="6625" y="153"/>
                            </a:lnTo>
                            <a:lnTo>
                              <a:pt x="6617" y="144"/>
                            </a:lnTo>
                            <a:lnTo>
                              <a:pt x="6612" y="132"/>
                            </a:lnTo>
                            <a:lnTo>
                              <a:pt x="6611" y="116"/>
                            </a:lnTo>
                            <a:lnTo>
                              <a:pt x="6612" y="102"/>
                            </a:lnTo>
                            <a:lnTo>
                              <a:pt x="6617" y="90"/>
                            </a:lnTo>
                            <a:lnTo>
                              <a:pt x="6625" y="81"/>
                            </a:lnTo>
                            <a:lnTo>
                              <a:pt x="6636" y="74"/>
                            </a:lnTo>
                            <a:lnTo>
                              <a:pt x="6646" y="69"/>
                            </a:lnTo>
                            <a:lnTo>
                              <a:pt x="6660" y="65"/>
                            </a:lnTo>
                            <a:lnTo>
                              <a:pt x="6685" y="62"/>
                            </a:lnTo>
                            <a:lnTo>
                              <a:pt x="6695" y="64"/>
                            </a:lnTo>
                            <a:lnTo>
                              <a:pt x="6710" y="69"/>
                            </a:lnTo>
                            <a:lnTo>
                              <a:pt x="6724" y="77"/>
                            </a:lnTo>
                            <a:lnTo>
                              <a:pt x="6740" y="89"/>
                            </a:lnTo>
                            <a:lnTo>
                              <a:pt x="6756" y="103"/>
                            </a:lnTo>
                            <a:lnTo>
                              <a:pt x="6768" y="123"/>
                            </a:lnTo>
                            <a:lnTo>
                              <a:pt x="6778" y="145"/>
                            </a:lnTo>
                            <a:lnTo>
                              <a:pt x="6784" y="172"/>
                            </a:lnTo>
                            <a:lnTo>
                              <a:pt x="6784" y="178"/>
                            </a:lnTo>
                            <a:lnTo>
                              <a:pt x="6780" y="184"/>
                            </a:lnTo>
                            <a:lnTo>
                              <a:pt x="6776" y="189"/>
                            </a:lnTo>
                            <a:lnTo>
                              <a:pt x="6769" y="190"/>
                            </a:lnTo>
                            <a:lnTo>
                              <a:pt x="6761" y="189"/>
                            </a:lnTo>
                            <a:lnTo>
                              <a:pt x="6756" y="186"/>
                            </a:lnTo>
                            <a:lnTo>
                              <a:pt x="6751" y="182"/>
                            </a:lnTo>
                            <a:lnTo>
                              <a:pt x="6748" y="176"/>
                            </a:lnTo>
                            <a:lnTo>
                              <a:pt x="6749" y="168"/>
                            </a:lnTo>
                            <a:lnTo>
                              <a:pt x="6752" y="161"/>
                            </a:lnTo>
                            <a:lnTo>
                              <a:pt x="6759" y="157"/>
                            </a:lnTo>
                            <a:lnTo>
                              <a:pt x="6765" y="155"/>
                            </a:lnTo>
                            <a:lnTo>
                              <a:pt x="6763" y="148"/>
                            </a:lnTo>
                            <a:lnTo>
                              <a:pt x="6755" y="142"/>
                            </a:lnTo>
                            <a:lnTo>
                              <a:pt x="6749" y="140"/>
                            </a:lnTo>
                            <a:lnTo>
                              <a:pt x="6744" y="140"/>
                            </a:lnTo>
                            <a:lnTo>
                              <a:pt x="6737" y="143"/>
                            </a:lnTo>
                            <a:lnTo>
                              <a:pt x="6731" y="148"/>
                            </a:lnTo>
                            <a:lnTo>
                              <a:pt x="6727" y="155"/>
                            </a:lnTo>
                            <a:lnTo>
                              <a:pt x="6722" y="163"/>
                            </a:lnTo>
                            <a:lnTo>
                              <a:pt x="6715" y="172"/>
                            </a:lnTo>
                            <a:lnTo>
                              <a:pt x="6707" y="181"/>
                            </a:lnTo>
                            <a:lnTo>
                              <a:pt x="6697" y="189"/>
                            </a:lnTo>
                            <a:lnTo>
                              <a:pt x="6685" y="197"/>
                            </a:lnTo>
                            <a:lnTo>
                              <a:pt x="6668" y="202"/>
                            </a:lnTo>
                            <a:lnTo>
                              <a:pt x="6649" y="204"/>
                            </a:lnTo>
                            <a:lnTo>
                              <a:pt x="6637" y="202"/>
                            </a:lnTo>
                            <a:lnTo>
                              <a:pt x="6627" y="198"/>
                            </a:lnTo>
                            <a:lnTo>
                              <a:pt x="6617" y="193"/>
                            </a:lnTo>
                            <a:lnTo>
                              <a:pt x="6611" y="186"/>
                            </a:lnTo>
                            <a:lnTo>
                              <a:pt x="6600" y="172"/>
                            </a:lnTo>
                            <a:lnTo>
                              <a:pt x="6596" y="159"/>
                            </a:lnTo>
                            <a:lnTo>
                              <a:pt x="6592" y="164"/>
                            </a:lnTo>
                            <a:lnTo>
                              <a:pt x="6586" y="168"/>
                            </a:lnTo>
                            <a:lnTo>
                              <a:pt x="6592" y="177"/>
                            </a:lnTo>
                            <a:lnTo>
                              <a:pt x="6599" y="186"/>
                            </a:lnTo>
                            <a:lnTo>
                              <a:pt x="6604" y="198"/>
                            </a:lnTo>
                            <a:lnTo>
                              <a:pt x="6607" y="213"/>
                            </a:lnTo>
                            <a:lnTo>
                              <a:pt x="6605" y="225"/>
                            </a:lnTo>
                            <a:lnTo>
                              <a:pt x="6601" y="238"/>
                            </a:lnTo>
                            <a:lnTo>
                              <a:pt x="6595" y="250"/>
                            </a:lnTo>
                            <a:lnTo>
                              <a:pt x="6586" y="260"/>
                            </a:lnTo>
                            <a:lnTo>
                              <a:pt x="6565" y="272"/>
                            </a:lnTo>
                            <a:lnTo>
                              <a:pt x="6558" y="274"/>
                            </a:lnTo>
                            <a:lnTo>
                              <a:pt x="6551" y="275"/>
                            </a:lnTo>
                            <a:lnTo>
                              <a:pt x="6530" y="271"/>
                            </a:lnTo>
                            <a:lnTo>
                              <a:pt x="6514" y="263"/>
                            </a:lnTo>
                            <a:lnTo>
                              <a:pt x="6508" y="256"/>
                            </a:lnTo>
                            <a:lnTo>
                              <a:pt x="6504" y="248"/>
                            </a:lnTo>
                            <a:lnTo>
                              <a:pt x="6501" y="239"/>
                            </a:lnTo>
                            <a:lnTo>
                              <a:pt x="6501" y="227"/>
                            </a:lnTo>
                            <a:lnTo>
                              <a:pt x="6504" y="213"/>
                            </a:lnTo>
                            <a:lnTo>
                              <a:pt x="6509" y="202"/>
                            </a:lnTo>
                            <a:lnTo>
                              <a:pt x="6518" y="196"/>
                            </a:lnTo>
                            <a:lnTo>
                              <a:pt x="6526" y="193"/>
                            </a:lnTo>
                            <a:lnTo>
                              <a:pt x="6538" y="193"/>
                            </a:lnTo>
                            <a:lnTo>
                              <a:pt x="6547" y="198"/>
                            </a:lnTo>
                            <a:lnTo>
                              <a:pt x="6554" y="208"/>
                            </a:lnTo>
                            <a:lnTo>
                              <a:pt x="6555" y="214"/>
                            </a:lnTo>
                            <a:lnTo>
                              <a:pt x="6554" y="221"/>
                            </a:lnTo>
                            <a:lnTo>
                              <a:pt x="6547" y="211"/>
                            </a:lnTo>
                            <a:lnTo>
                              <a:pt x="6539" y="209"/>
                            </a:lnTo>
                            <a:lnTo>
                              <a:pt x="6531" y="210"/>
                            </a:lnTo>
                            <a:lnTo>
                              <a:pt x="6524" y="217"/>
                            </a:lnTo>
                            <a:lnTo>
                              <a:pt x="6521" y="227"/>
                            </a:lnTo>
                            <a:lnTo>
                              <a:pt x="6525" y="241"/>
                            </a:lnTo>
                            <a:lnTo>
                              <a:pt x="6529" y="246"/>
                            </a:lnTo>
                            <a:lnTo>
                              <a:pt x="6535" y="250"/>
                            </a:lnTo>
                            <a:lnTo>
                              <a:pt x="6543" y="252"/>
                            </a:lnTo>
                            <a:lnTo>
                              <a:pt x="6554" y="254"/>
                            </a:lnTo>
                            <a:lnTo>
                              <a:pt x="6565" y="252"/>
                            </a:lnTo>
                            <a:lnTo>
                              <a:pt x="6574" y="246"/>
                            </a:lnTo>
                            <a:lnTo>
                              <a:pt x="6583" y="238"/>
                            </a:lnTo>
                            <a:lnTo>
                              <a:pt x="6588" y="227"/>
                            </a:lnTo>
                            <a:lnTo>
                              <a:pt x="6590" y="217"/>
                            </a:lnTo>
                            <a:lnTo>
                              <a:pt x="6588" y="205"/>
                            </a:lnTo>
                            <a:lnTo>
                              <a:pt x="6582" y="194"/>
                            </a:lnTo>
                            <a:lnTo>
                              <a:pt x="6568" y="185"/>
                            </a:lnTo>
                            <a:lnTo>
                              <a:pt x="6410" y="185"/>
                            </a:lnTo>
                            <a:lnTo>
                              <a:pt x="6402" y="186"/>
                            </a:lnTo>
                            <a:lnTo>
                              <a:pt x="6397" y="190"/>
                            </a:lnTo>
                            <a:lnTo>
                              <a:pt x="6395" y="196"/>
                            </a:lnTo>
                            <a:lnTo>
                              <a:pt x="6397" y="201"/>
                            </a:lnTo>
                            <a:lnTo>
                              <a:pt x="6401" y="204"/>
                            </a:lnTo>
                            <a:lnTo>
                              <a:pt x="6407" y="205"/>
                            </a:lnTo>
                            <a:lnTo>
                              <a:pt x="6414" y="206"/>
                            </a:lnTo>
                            <a:lnTo>
                              <a:pt x="6421" y="209"/>
                            </a:lnTo>
                            <a:lnTo>
                              <a:pt x="6427" y="214"/>
                            </a:lnTo>
                            <a:lnTo>
                              <a:pt x="6431" y="223"/>
                            </a:lnTo>
                            <a:lnTo>
                              <a:pt x="6434" y="239"/>
                            </a:lnTo>
                            <a:lnTo>
                              <a:pt x="6431" y="255"/>
                            </a:lnTo>
                            <a:lnTo>
                              <a:pt x="6425" y="268"/>
                            </a:lnTo>
                            <a:lnTo>
                              <a:pt x="6413" y="279"/>
                            </a:lnTo>
                            <a:lnTo>
                              <a:pt x="6398" y="287"/>
                            </a:lnTo>
                            <a:lnTo>
                              <a:pt x="6382" y="292"/>
                            </a:lnTo>
                            <a:lnTo>
                              <a:pt x="6365" y="296"/>
                            </a:lnTo>
                            <a:lnTo>
                              <a:pt x="6349" y="299"/>
                            </a:lnTo>
                            <a:lnTo>
                              <a:pt x="6335" y="299"/>
                            </a:lnTo>
                            <a:lnTo>
                              <a:pt x="6292" y="296"/>
                            </a:lnTo>
                            <a:lnTo>
                              <a:pt x="6254" y="291"/>
                            </a:lnTo>
                            <a:lnTo>
                              <a:pt x="6219" y="284"/>
                            </a:lnTo>
                            <a:lnTo>
                              <a:pt x="6184" y="276"/>
                            </a:lnTo>
                            <a:lnTo>
                              <a:pt x="6117" y="258"/>
                            </a:lnTo>
                            <a:lnTo>
                              <a:pt x="6053" y="237"/>
                            </a:lnTo>
                            <a:lnTo>
                              <a:pt x="5991" y="214"/>
                            </a:lnTo>
                            <a:lnTo>
                              <a:pt x="5923" y="197"/>
                            </a:lnTo>
                            <a:lnTo>
                              <a:pt x="5888" y="190"/>
                            </a:lnTo>
                            <a:lnTo>
                              <a:pt x="5851" y="185"/>
                            </a:lnTo>
                            <a:lnTo>
                              <a:pt x="5812" y="181"/>
                            </a:lnTo>
                            <a:lnTo>
                              <a:pt x="5771" y="180"/>
                            </a:lnTo>
                            <a:close/>
                            <a:moveTo>
                              <a:pt x="1014" y="153"/>
                            </a:moveTo>
                            <a:lnTo>
                              <a:pt x="976" y="140"/>
                            </a:lnTo>
                            <a:lnTo>
                              <a:pt x="942" y="126"/>
                            </a:lnTo>
                            <a:lnTo>
                              <a:pt x="906" y="111"/>
                            </a:lnTo>
                            <a:lnTo>
                              <a:pt x="872" y="97"/>
                            </a:lnTo>
                            <a:lnTo>
                              <a:pt x="839" y="82"/>
                            </a:lnTo>
                            <a:lnTo>
                              <a:pt x="803" y="69"/>
                            </a:lnTo>
                            <a:lnTo>
                              <a:pt x="765" y="58"/>
                            </a:lnTo>
                            <a:lnTo>
                              <a:pt x="723" y="50"/>
                            </a:lnTo>
                            <a:lnTo>
                              <a:pt x="707" y="50"/>
                            </a:lnTo>
                            <a:lnTo>
                              <a:pt x="691" y="52"/>
                            </a:lnTo>
                            <a:lnTo>
                              <a:pt x="675" y="54"/>
                            </a:lnTo>
                            <a:lnTo>
                              <a:pt x="660" y="61"/>
                            </a:lnTo>
                            <a:lnTo>
                              <a:pt x="649" y="69"/>
                            </a:lnTo>
                            <a:lnTo>
                              <a:pt x="638" y="78"/>
                            </a:lnTo>
                            <a:lnTo>
                              <a:pt x="629" y="90"/>
                            </a:lnTo>
                            <a:lnTo>
                              <a:pt x="623" y="105"/>
                            </a:lnTo>
                            <a:lnTo>
                              <a:pt x="621" y="116"/>
                            </a:lnTo>
                            <a:lnTo>
                              <a:pt x="621" y="127"/>
                            </a:lnTo>
                            <a:lnTo>
                              <a:pt x="625" y="136"/>
                            </a:lnTo>
                            <a:lnTo>
                              <a:pt x="630" y="144"/>
                            </a:lnTo>
                            <a:lnTo>
                              <a:pt x="638" y="149"/>
                            </a:lnTo>
                            <a:lnTo>
                              <a:pt x="647" y="155"/>
                            </a:lnTo>
                            <a:lnTo>
                              <a:pt x="659" y="157"/>
                            </a:lnTo>
                            <a:lnTo>
                              <a:pt x="672" y="159"/>
                            </a:lnTo>
                            <a:lnTo>
                              <a:pt x="696" y="161"/>
                            </a:lnTo>
                            <a:lnTo>
                              <a:pt x="705" y="165"/>
                            </a:lnTo>
                            <a:lnTo>
                              <a:pt x="715" y="171"/>
                            </a:lnTo>
                            <a:lnTo>
                              <a:pt x="720" y="178"/>
                            </a:lnTo>
                            <a:lnTo>
                              <a:pt x="724" y="188"/>
                            </a:lnTo>
                            <a:lnTo>
                              <a:pt x="723" y="200"/>
                            </a:lnTo>
                            <a:lnTo>
                              <a:pt x="719" y="214"/>
                            </a:lnTo>
                            <a:lnTo>
                              <a:pt x="709" y="201"/>
                            </a:lnTo>
                            <a:lnTo>
                              <a:pt x="700" y="194"/>
                            </a:lnTo>
                            <a:lnTo>
                              <a:pt x="691" y="192"/>
                            </a:lnTo>
                            <a:lnTo>
                              <a:pt x="683" y="192"/>
                            </a:lnTo>
                            <a:lnTo>
                              <a:pt x="664" y="198"/>
                            </a:lnTo>
                            <a:lnTo>
                              <a:pt x="653" y="201"/>
                            </a:lnTo>
                            <a:lnTo>
                              <a:pt x="641" y="204"/>
                            </a:lnTo>
                            <a:lnTo>
                              <a:pt x="626" y="204"/>
                            </a:lnTo>
                            <a:lnTo>
                              <a:pt x="613" y="201"/>
                            </a:lnTo>
                            <a:lnTo>
                              <a:pt x="601" y="194"/>
                            </a:lnTo>
                            <a:lnTo>
                              <a:pt x="592" y="186"/>
                            </a:lnTo>
                            <a:lnTo>
                              <a:pt x="584" y="176"/>
                            </a:lnTo>
                            <a:lnTo>
                              <a:pt x="577" y="164"/>
                            </a:lnTo>
                            <a:lnTo>
                              <a:pt x="568" y="136"/>
                            </a:lnTo>
                            <a:lnTo>
                              <a:pt x="567" y="115"/>
                            </a:lnTo>
                            <a:lnTo>
                              <a:pt x="572" y="93"/>
                            </a:lnTo>
                            <a:lnTo>
                              <a:pt x="581" y="68"/>
                            </a:lnTo>
                            <a:lnTo>
                              <a:pt x="597" y="42"/>
                            </a:lnTo>
                            <a:lnTo>
                              <a:pt x="608" y="32"/>
                            </a:lnTo>
                            <a:lnTo>
                              <a:pt x="620" y="23"/>
                            </a:lnTo>
                            <a:lnTo>
                              <a:pt x="634" y="15"/>
                            </a:lnTo>
                            <a:lnTo>
                              <a:pt x="650" y="8"/>
                            </a:lnTo>
                            <a:lnTo>
                              <a:pt x="667" y="3"/>
                            </a:lnTo>
                            <a:lnTo>
                              <a:pt x="687" y="0"/>
                            </a:lnTo>
                            <a:lnTo>
                              <a:pt x="709" y="0"/>
                            </a:lnTo>
                            <a:lnTo>
                              <a:pt x="733" y="3"/>
                            </a:lnTo>
                            <a:lnTo>
                              <a:pt x="759" y="8"/>
                            </a:lnTo>
                            <a:lnTo>
                              <a:pt x="786" y="15"/>
                            </a:lnTo>
                            <a:lnTo>
                              <a:pt x="836" y="35"/>
                            </a:lnTo>
                            <a:lnTo>
                              <a:pt x="885" y="60"/>
                            </a:lnTo>
                            <a:lnTo>
                              <a:pt x="935" y="86"/>
                            </a:lnTo>
                            <a:lnTo>
                              <a:pt x="981" y="110"/>
                            </a:lnTo>
                            <a:lnTo>
                              <a:pt x="1024" y="131"/>
                            </a:lnTo>
                            <a:lnTo>
                              <a:pt x="1045" y="139"/>
                            </a:lnTo>
                            <a:lnTo>
                              <a:pt x="1065" y="144"/>
                            </a:lnTo>
                            <a:lnTo>
                              <a:pt x="1083" y="148"/>
                            </a:lnTo>
                            <a:lnTo>
                              <a:pt x="3272" y="148"/>
                            </a:lnTo>
                            <a:lnTo>
                              <a:pt x="3272" y="185"/>
                            </a:lnTo>
                            <a:lnTo>
                              <a:pt x="1010" y="185"/>
                            </a:lnTo>
                            <a:lnTo>
                              <a:pt x="976" y="182"/>
                            </a:lnTo>
                            <a:lnTo>
                              <a:pt x="944" y="180"/>
                            </a:lnTo>
                            <a:lnTo>
                              <a:pt x="911" y="176"/>
                            </a:lnTo>
                            <a:lnTo>
                              <a:pt x="855" y="167"/>
                            </a:lnTo>
                            <a:lnTo>
                              <a:pt x="804" y="155"/>
                            </a:lnTo>
                            <a:lnTo>
                              <a:pt x="758" y="143"/>
                            </a:lnTo>
                            <a:lnTo>
                              <a:pt x="715" y="131"/>
                            </a:lnTo>
                            <a:lnTo>
                              <a:pt x="674" y="120"/>
                            </a:lnTo>
                            <a:lnTo>
                              <a:pt x="635" y="112"/>
                            </a:lnTo>
                            <a:lnTo>
                              <a:pt x="596" y="105"/>
                            </a:lnTo>
                            <a:lnTo>
                              <a:pt x="557" y="98"/>
                            </a:lnTo>
                            <a:lnTo>
                              <a:pt x="523" y="91"/>
                            </a:lnTo>
                            <a:lnTo>
                              <a:pt x="493" y="86"/>
                            </a:lnTo>
                            <a:lnTo>
                              <a:pt x="469" y="85"/>
                            </a:lnTo>
                            <a:lnTo>
                              <a:pt x="450" y="85"/>
                            </a:lnTo>
                            <a:lnTo>
                              <a:pt x="444" y="86"/>
                            </a:lnTo>
                            <a:lnTo>
                              <a:pt x="439" y="87"/>
                            </a:lnTo>
                            <a:lnTo>
                              <a:pt x="436" y="91"/>
                            </a:lnTo>
                            <a:lnTo>
                              <a:pt x="435" y="95"/>
                            </a:lnTo>
                            <a:lnTo>
                              <a:pt x="439" y="105"/>
                            </a:lnTo>
                            <a:lnTo>
                              <a:pt x="447" y="111"/>
                            </a:lnTo>
                            <a:lnTo>
                              <a:pt x="469" y="120"/>
                            </a:lnTo>
                            <a:lnTo>
                              <a:pt x="481" y="126"/>
                            </a:lnTo>
                            <a:lnTo>
                              <a:pt x="491" y="132"/>
                            </a:lnTo>
                            <a:lnTo>
                              <a:pt x="499" y="142"/>
                            </a:lnTo>
                            <a:lnTo>
                              <a:pt x="503" y="153"/>
                            </a:lnTo>
                            <a:lnTo>
                              <a:pt x="502" y="160"/>
                            </a:lnTo>
                            <a:lnTo>
                              <a:pt x="498" y="165"/>
                            </a:lnTo>
                            <a:lnTo>
                              <a:pt x="491" y="169"/>
                            </a:lnTo>
                            <a:lnTo>
                              <a:pt x="483" y="173"/>
                            </a:lnTo>
                            <a:lnTo>
                              <a:pt x="461" y="177"/>
                            </a:lnTo>
                            <a:lnTo>
                              <a:pt x="433" y="180"/>
                            </a:lnTo>
                            <a:lnTo>
                              <a:pt x="215" y="180"/>
                            </a:lnTo>
                            <a:lnTo>
                              <a:pt x="205" y="181"/>
                            </a:lnTo>
                            <a:lnTo>
                              <a:pt x="197" y="186"/>
                            </a:lnTo>
                            <a:lnTo>
                              <a:pt x="189" y="197"/>
                            </a:lnTo>
                            <a:lnTo>
                              <a:pt x="184" y="214"/>
                            </a:lnTo>
                            <a:lnTo>
                              <a:pt x="184" y="201"/>
                            </a:lnTo>
                            <a:lnTo>
                              <a:pt x="180" y="189"/>
                            </a:lnTo>
                            <a:lnTo>
                              <a:pt x="176" y="177"/>
                            </a:lnTo>
                            <a:lnTo>
                              <a:pt x="171" y="167"/>
                            </a:lnTo>
                            <a:lnTo>
                              <a:pt x="163" y="157"/>
                            </a:lnTo>
                            <a:lnTo>
                              <a:pt x="153" y="151"/>
                            </a:lnTo>
                            <a:lnTo>
                              <a:pt x="143" y="148"/>
                            </a:lnTo>
                            <a:lnTo>
                              <a:pt x="130" y="147"/>
                            </a:lnTo>
                            <a:lnTo>
                              <a:pt x="118" y="148"/>
                            </a:lnTo>
                            <a:lnTo>
                              <a:pt x="107" y="151"/>
                            </a:lnTo>
                            <a:lnTo>
                              <a:pt x="99" y="156"/>
                            </a:lnTo>
                            <a:lnTo>
                              <a:pt x="91" y="163"/>
                            </a:lnTo>
                            <a:lnTo>
                              <a:pt x="82" y="180"/>
                            </a:lnTo>
                            <a:lnTo>
                              <a:pt x="78" y="198"/>
                            </a:lnTo>
                            <a:lnTo>
                              <a:pt x="81" y="217"/>
                            </a:lnTo>
                            <a:lnTo>
                              <a:pt x="87" y="235"/>
                            </a:lnTo>
                            <a:lnTo>
                              <a:pt x="94" y="242"/>
                            </a:lnTo>
                            <a:lnTo>
                              <a:pt x="101" y="247"/>
                            </a:lnTo>
                            <a:lnTo>
                              <a:pt x="110" y="250"/>
                            </a:lnTo>
                            <a:lnTo>
                              <a:pt x="119" y="251"/>
                            </a:lnTo>
                            <a:lnTo>
                              <a:pt x="135" y="248"/>
                            </a:lnTo>
                            <a:lnTo>
                              <a:pt x="145" y="241"/>
                            </a:lnTo>
                            <a:lnTo>
                              <a:pt x="152" y="227"/>
                            </a:lnTo>
                            <a:lnTo>
                              <a:pt x="155" y="215"/>
                            </a:lnTo>
                            <a:lnTo>
                              <a:pt x="155" y="202"/>
                            </a:lnTo>
                            <a:lnTo>
                              <a:pt x="151" y="190"/>
                            </a:lnTo>
                            <a:lnTo>
                              <a:pt x="144" y="182"/>
                            </a:lnTo>
                            <a:lnTo>
                              <a:pt x="136" y="180"/>
                            </a:lnTo>
                            <a:lnTo>
                              <a:pt x="135" y="188"/>
                            </a:lnTo>
                            <a:lnTo>
                              <a:pt x="130" y="194"/>
                            </a:lnTo>
                            <a:lnTo>
                              <a:pt x="124" y="198"/>
                            </a:lnTo>
                            <a:lnTo>
                              <a:pt x="116" y="200"/>
                            </a:lnTo>
                            <a:lnTo>
                              <a:pt x="110" y="198"/>
                            </a:lnTo>
                            <a:lnTo>
                              <a:pt x="104" y="196"/>
                            </a:lnTo>
                            <a:lnTo>
                              <a:pt x="101" y="189"/>
                            </a:lnTo>
                            <a:lnTo>
                              <a:pt x="99" y="182"/>
                            </a:lnTo>
                            <a:lnTo>
                              <a:pt x="101" y="176"/>
                            </a:lnTo>
                            <a:lnTo>
                              <a:pt x="103" y="169"/>
                            </a:lnTo>
                            <a:lnTo>
                              <a:pt x="110" y="165"/>
                            </a:lnTo>
                            <a:lnTo>
                              <a:pt x="116" y="164"/>
                            </a:lnTo>
                            <a:lnTo>
                              <a:pt x="123" y="164"/>
                            </a:lnTo>
                            <a:lnTo>
                              <a:pt x="131" y="165"/>
                            </a:lnTo>
                            <a:lnTo>
                              <a:pt x="149" y="173"/>
                            </a:lnTo>
                            <a:lnTo>
                              <a:pt x="157" y="180"/>
                            </a:lnTo>
                            <a:lnTo>
                              <a:pt x="165" y="189"/>
                            </a:lnTo>
                            <a:lnTo>
                              <a:pt x="171" y="202"/>
                            </a:lnTo>
                            <a:lnTo>
                              <a:pt x="172" y="217"/>
                            </a:lnTo>
                            <a:lnTo>
                              <a:pt x="169" y="231"/>
                            </a:lnTo>
                            <a:lnTo>
                              <a:pt x="164" y="244"/>
                            </a:lnTo>
                            <a:lnTo>
                              <a:pt x="156" y="254"/>
                            </a:lnTo>
                            <a:lnTo>
                              <a:pt x="145" y="262"/>
                            </a:lnTo>
                            <a:lnTo>
                              <a:pt x="135" y="266"/>
                            </a:lnTo>
                            <a:lnTo>
                              <a:pt x="122" y="270"/>
                            </a:lnTo>
                            <a:lnTo>
                              <a:pt x="99" y="272"/>
                            </a:lnTo>
                            <a:lnTo>
                              <a:pt x="89" y="271"/>
                            </a:lnTo>
                            <a:lnTo>
                              <a:pt x="74" y="266"/>
                            </a:lnTo>
                            <a:lnTo>
                              <a:pt x="58" y="258"/>
                            </a:lnTo>
                            <a:lnTo>
                              <a:pt x="42" y="247"/>
                            </a:lnTo>
                            <a:lnTo>
                              <a:pt x="28" y="230"/>
                            </a:lnTo>
                            <a:lnTo>
                              <a:pt x="15" y="211"/>
                            </a:lnTo>
                            <a:lnTo>
                              <a:pt x="5" y="190"/>
                            </a:lnTo>
                            <a:lnTo>
                              <a:pt x="0" y="164"/>
                            </a:lnTo>
                            <a:lnTo>
                              <a:pt x="0" y="156"/>
                            </a:lnTo>
                            <a:lnTo>
                              <a:pt x="3" y="149"/>
                            </a:lnTo>
                            <a:lnTo>
                              <a:pt x="8" y="145"/>
                            </a:lnTo>
                            <a:lnTo>
                              <a:pt x="15" y="143"/>
                            </a:lnTo>
                            <a:lnTo>
                              <a:pt x="23" y="144"/>
                            </a:lnTo>
                            <a:lnTo>
                              <a:pt x="28" y="147"/>
                            </a:lnTo>
                            <a:lnTo>
                              <a:pt x="33" y="152"/>
                            </a:lnTo>
                            <a:lnTo>
                              <a:pt x="35" y="159"/>
                            </a:lnTo>
                            <a:lnTo>
                              <a:pt x="35" y="168"/>
                            </a:lnTo>
                            <a:lnTo>
                              <a:pt x="31" y="173"/>
                            </a:lnTo>
                            <a:lnTo>
                              <a:pt x="25" y="177"/>
                            </a:lnTo>
                            <a:lnTo>
                              <a:pt x="19" y="178"/>
                            </a:lnTo>
                            <a:lnTo>
                              <a:pt x="21" y="185"/>
                            </a:lnTo>
                            <a:lnTo>
                              <a:pt x="28" y="192"/>
                            </a:lnTo>
                            <a:lnTo>
                              <a:pt x="33" y="193"/>
                            </a:lnTo>
                            <a:lnTo>
                              <a:pt x="40" y="193"/>
                            </a:lnTo>
                            <a:lnTo>
                              <a:pt x="46" y="192"/>
                            </a:lnTo>
                            <a:lnTo>
                              <a:pt x="53" y="186"/>
                            </a:lnTo>
                            <a:lnTo>
                              <a:pt x="58" y="181"/>
                            </a:lnTo>
                            <a:lnTo>
                              <a:pt x="64" y="173"/>
                            </a:lnTo>
                            <a:lnTo>
                              <a:pt x="70" y="164"/>
                            </a:lnTo>
                            <a:lnTo>
                              <a:pt x="77" y="155"/>
                            </a:lnTo>
                            <a:lnTo>
                              <a:pt x="87" y="145"/>
                            </a:lnTo>
                            <a:lnTo>
                              <a:pt x="99" y="138"/>
                            </a:lnTo>
                            <a:lnTo>
                              <a:pt x="114" y="132"/>
                            </a:lnTo>
                            <a:lnTo>
                              <a:pt x="132" y="131"/>
                            </a:lnTo>
                            <a:lnTo>
                              <a:pt x="145" y="132"/>
                            </a:lnTo>
                            <a:lnTo>
                              <a:pt x="156" y="136"/>
                            </a:lnTo>
                            <a:lnTo>
                              <a:pt x="165" y="142"/>
                            </a:lnTo>
                            <a:lnTo>
                              <a:pt x="172" y="149"/>
                            </a:lnTo>
                            <a:lnTo>
                              <a:pt x="184" y="164"/>
                            </a:lnTo>
                            <a:lnTo>
                              <a:pt x="185" y="171"/>
                            </a:lnTo>
                            <a:lnTo>
                              <a:pt x="186" y="176"/>
                            </a:lnTo>
                            <a:lnTo>
                              <a:pt x="192" y="171"/>
                            </a:lnTo>
                            <a:lnTo>
                              <a:pt x="198" y="168"/>
                            </a:lnTo>
                            <a:lnTo>
                              <a:pt x="184" y="147"/>
                            </a:lnTo>
                            <a:lnTo>
                              <a:pt x="177" y="135"/>
                            </a:lnTo>
                            <a:lnTo>
                              <a:pt x="176" y="120"/>
                            </a:lnTo>
                            <a:lnTo>
                              <a:pt x="177" y="108"/>
                            </a:lnTo>
                            <a:lnTo>
                              <a:pt x="184" y="97"/>
                            </a:lnTo>
                            <a:lnTo>
                              <a:pt x="190" y="86"/>
                            </a:lnTo>
                            <a:lnTo>
                              <a:pt x="198" y="77"/>
                            </a:lnTo>
                            <a:lnTo>
                              <a:pt x="207" y="69"/>
                            </a:lnTo>
                            <a:lnTo>
                              <a:pt x="218" y="64"/>
                            </a:lnTo>
                            <a:lnTo>
                              <a:pt x="233" y="62"/>
                            </a:lnTo>
                            <a:lnTo>
                              <a:pt x="254" y="65"/>
                            </a:lnTo>
                            <a:lnTo>
                              <a:pt x="270" y="74"/>
                            </a:lnTo>
                            <a:lnTo>
                              <a:pt x="276" y="79"/>
                            </a:lnTo>
                            <a:lnTo>
                              <a:pt x="280" y="87"/>
                            </a:lnTo>
                            <a:lnTo>
                              <a:pt x="284" y="98"/>
                            </a:lnTo>
                            <a:lnTo>
                              <a:pt x="284" y="108"/>
                            </a:lnTo>
                            <a:lnTo>
                              <a:pt x="280" y="122"/>
                            </a:lnTo>
                            <a:lnTo>
                              <a:pt x="274" y="131"/>
                            </a:lnTo>
                            <a:lnTo>
                              <a:pt x="266" y="138"/>
                            </a:lnTo>
                            <a:lnTo>
                              <a:pt x="256" y="140"/>
                            </a:lnTo>
                            <a:lnTo>
                              <a:pt x="246" y="140"/>
                            </a:lnTo>
                            <a:lnTo>
                              <a:pt x="237" y="135"/>
                            </a:lnTo>
                            <a:lnTo>
                              <a:pt x="230" y="126"/>
                            </a:lnTo>
                            <a:lnTo>
                              <a:pt x="229" y="120"/>
                            </a:lnTo>
                            <a:lnTo>
                              <a:pt x="230" y="115"/>
                            </a:lnTo>
                            <a:lnTo>
                              <a:pt x="235" y="122"/>
                            </a:lnTo>
                            <a:lnTo>
                              <a:pt x="243" y="126"/>
                            </a:lnTo>
                            <a:lnTo>
                              <a:pt x="252" y="123"/>
                            </a:lnTo>
                            <a:lnTo>
                              <a:pt x="260" y="116"/>
                            </a:lnTo>
                            <a:lnTo>
                              <a:pt x="263" y="106"/>
                            </a:lnTo>
                            <a:lnTo>
                              <a:pt x="259" y="95"/>
                            </a:lnTo>
                            <a:lnTo>
                              <a:pt x="255" y="91"/>
                            </a:lnTo>
                            <a:lnTo>
                              <a:pt x="248" y="87"/>
                            </a:lnTo>
                            <a:lnTo>
                              <a:pt x="241" y="85"/>
                            </a:lnTo>
                            <a:lnTo>
                              <a:pt x="230" y="83"/>
                            </a:lnTo>
                            <a:lnTo>
                              <a:pt x="219" y="85"/>
                            </a:lnTo>
                            <a:lnTo>
                              <a:pt x="209" y="90"/>
                            </a:lnTo>
                            <a:lnTo>
                              <a:pt x="201" y="98"/>
                            </a:lnTo>
                            <a:lnTo>
                              <a:pt x="196" y="108"/>
                            </a:lnTo>
                            <a:lnTo>
                              <a:pt x="194" y="119"/>
                            </a:lnTo>
                            <a:lnTo>
                              <a:pt x="196" y="130"/>
                            </a:lnTo>
                            <a:lnTo>
                              <a:pt x="202" y="142"/>
                            </a:lnTo>
                            <a:lnTo>
                              <a:pt x="215" y="151"/>
                            </a:lnTo>
                            <a:lnTo>
                              <a:pt x="235" y="151"/>
                            </a:lnTo>
                            <a:lnTo>
                              <a:pt x="252" y="149"/>
                            </a:lnTo>
                            <a:lnTo>
                              <a:pt x="271" y="149"/>
                            </a:lnTo>
                            <a:lnTo>
                              <a:pt x="307" y="148"/>
                            </a:lnTo>
                            <a:lnTo>
                              <a:pt x="328" y="148"/>
                            </a:lnTo>
                            <a:lnTo>
                              <a:pt x="345" y="149"/>
                            </a:lnTo>
                            <a:lnTo>
                              <a:pt x="375" y="149"/>
                            </a:lnTo>
                            <a:lnTo>
                              <a:pt x="382" y="148"/>
                            </a:lnTo>
                            <a:lnTo>
                              <a:pt x="387" y="144"/>
                            </a:lnTo>
                            <a:lnTo>
                              <a:pt x="388" y="140"/>
                            </a:lnTo>
                            <a:lnTo>
                              <a:pt x="387" y="135"/>
                            </a:lnTo>
                            <a:lnTo>
                              <a:pt x="382" y="132"/>
                            </a:lnTo>
                            <a:lnTo>
                              <a:pt x="370" y="128"/>
                            </a:lnTo>
                            <a:lnTo>
                              <a:pt x="362" y="124"/>
                            </a:lnTo>
                            <a:lnTo>
                              <a:pt x="355" y="119"/>
                            </a:lnTo>
                            <a:lnTo>
                              <a:pt x="351" y="110"/>
                            </a:lnTo>
                            <a:lnTo>
                              <a:pt x="349" y="95"/>
                            </a:lnTo>
                            <a:lnTo>
                              <a:pt x="351" y="79"/>
                            </a:lnTo>
                            <a:lnTo>
                              <a:pt x="359" y="66"/>
                            </a:lnTo>
                            <a:lnTo>
                              <a:pt x="371" y="57"/>
                            </a:lnTo>
                            <a:lnTo>
                              <a:pt x="386" y="48"/>
                            </a:lnTo>
                            <a:lnTo>
                              <a:pt x="402" y="41"/>
                            </a:lnTo>
                            <a:lnTo>
                              <a:pt x="419" y="37"/>
                            </a:lnTo>
                            <a:lnTo>
                              <a:pt x="436" y="35"/>
                            </a:lnTo>
                            <a:lnTo>
                              <a:pt x="450" y="35"/>
                            </a:lnTo>
                            <a:lnTo>
                              <a:pt x="491" y="37"/>
                            </a:lnTo>
                            <a:lnTo>
                              <a:pt x="528" y="42"/>
                            </a:lnTo>
                            <a:lnTo>
                              <a:pt x="567" y="50"/>
                            </a:lnTo>
                            <a:lnTo>
                              <a:pt x="601" y="58"/>
                            </a:lnTo>
                            <a:lnTo>
                              <a:pt x="666" y="77"/>
                            </a:lnTo>
                            <a:lnTo>
                              <a:pt x="728" y="98"/>
                            </a:lnTo>
                            <a:lnTo>
                              <a:pt x="792" y="119"/>
                            </a:lnTo>
                            <a:lnTo>
                              <a:pt x="860" y="136"/>
                            </a:lnTo>
                            <a:lnTo>
                              <a:pt x="894" y="143"/>
                            </a:lnTo>
                            <a:lnTo>
                              <a:pt x="932" y="148"/>
                            </a:lnTo>
                            <a:lnTo>
                              <a:pt x="972" y="152"/>
                            </a:lnTo>
                            <a:lnTo>
                              <a:pt x="1014" y="153"/>
                            </a:lnTo>
                            <a:close/>
                          </a:path>
                        </a:pathLst>
                      </a:custGeom>
                      <a:solidFill>
                        <a:srgbClr val="00006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7" name="Unknown Shape"/>
                      <p:cNvSpPr>
                        <a:spLocks/>
                      </p:cNvSpPr>
                      <p:nvPr/>
                    </p:nvSpPr>
                    <p:spPr bwMode="auto">
                      <a:xfrm rot="4309797">
                        <a:off x="996" y="967"/>
                        <a:ext cx="243" cy="156"/>
                      </a:xfrm>
                      <a:custGeom>
                        <a:avLst/>
                        <a:gdLst>
                          <a:gd name="T0" fmla="*/ 191 w 218"/>
                          <a:gd name="T1" fmla="*/ 39 h 141"/>
                          <a:gd name="T2" fmla="*/ 185 w 218"/>
                          <a:gd name="T3" fmla="*/ 39 h 141"/>
                          <a:gd name="T4" fmla="*/ 171 w 218"/>
                          <a:gd name="T5" fmla="*/ 17 h 141"/>
                          <a:gd name="T6" fmla="*/ 155 w 218"/>
                          <a:gd name="T7" fmla="*/ 5 h 141"/>
                          <a:gd name="T8" fmla="*/ 132 w 218"/>
                          <a:gd name="T9" fmla="*/ 0 h 141"/>
                          <a:gd name="T10" fmla="*/ 99 w 218"/>
                          <a:gd name="T11" fmla="*/ 6 h 141"/>
                          <a:gd name="T12" fmla="*/ 76 w 218"/>
                          <a:gd name="T13" fmla="*/ 22 h 141"/>
                          <a:gd name="T14" fmla="*/ 63 w 218"/>
                          <a:gd name="T15" fmla="*/ 40 h 141"/>
                          <a:gd name="T16" fmla="*/ 52 w 218"/>
                          <a:gd name="T17" fmla="*/ 55 h 141"/>
                          <a:gd name="T18" fmla="*/ 39 w 218"/>
                          <a:gd name="T19" fmla="*/ 62 h 141"/>
                          <a:gd name="T20" fmla="*/ 27 w 218"/>
                          <a:gd name="T21" fmla="*/ 60 h 141"/>
                          <a:gd name="T22" fmla="*/ 18 w 218"/>
                          <a:gd name="T23" fmla="*/ 46 h 141"/>
                          <a:gd name="T24" fmla="*/ 30 w 218"/>
                          <a:gd name="T25" fmla="*/ 40 h 141"/>
                          <a:gd name="T26" fmla="*/ 34 w 218"/>
                          <a:gd name="T27" fmla="*/ 27 h 141"/>
                          <a:gd name="T28" fmla="*/ 27 w 218"/>
                          <a:gd name="T29" fmla="*/ 15 h 141"/>
                          <a:gd name="T30" fmla="*/ 14 w 218"/>
                          <a:gd name="T31" fmla="*/ 13 h 141"/>
                          <a:gd name="T32" fmla="*/ 2 w 218"/>
                          <a:gd name="T33" fmla="*/ 18 h 141"/>
                          <a:gd name="T34" fmla="*/ 0 w 218"/>
                          <a:gd name="T35" fmla="*/ 31 h 141"/>
                          <a:gd name="T36" fmla="*/ 14 w 218"/>
                          <a:gd name="T37" fmla="*/ 80 h 141"/>
                          <a:gd name="T38" fmla="*/ 42 w 218"/>
                          <a:gd name="T39" fmla="*/ 114 h 141"/>
                          <a:gd name="T40" fmla="*/ 74 w 218"/>
                          <a:gd name="T41" fmla="*/ 134 h 141"/>
                          <a:gd name="T42" fmla="*/ 99 w 218"/>
                          <a:gd name="T43" fmla="*/ 141 h 141"/>
                          <a:gd name="T44" fmla="*/ 121 w 218"/>
                          <a:gd name="T45" fmla="*/ 140 h 141"/>
                          <a:gd name="T46" fmla="*/ 145 w 218"/>
                          <a:gd name="T47" fmla="*/ 130 h 141"/>
                          <a:gd name="T48" fmla="*/ 163 w 218"/>
                          <a:gd name="T49" fmla="*/ 112 h 141"/>
                          <a:gd name="T50" fmla="*/ 171 w 218"/>
                          <a:gd name="T51" fmla="*/ 85 h 141"/>
                          <a:gd name="T52" fmla="*/ 165 w 218"/>
                          <a:gd name="T53" fmla="*/ 56 h 141"/>
                          <a:gd name="T54" fmla="*/ 140 w 218"/>
                          <a:gd name="T55" fmla="*/ 37 h 141"/>
                          <a:gd name="T56" fmla="*/ 116 w 218"/>
                          <a:gd name="T57" fmla="*/ 34 h 141"/>
                          <a:gd name="T58" fmla="*/ 103 w 218"/>
                          <a:gd name="T59" fmla="*/ 39 h 141"/>
                          <a:gd name="T60" fmla="*/ 99 w 218"/>
                          <a:gd name="T61" fmla="*/ 50 h 141"/>
                          <a:gd name="T62" fmla="*/ 104 w 218"/>
                          <a:gd name="T63" fmla="*/ 63 h 141"/>
                          <a:gd name="T64" fmla="*/ 116 w 218"/>
                          <a:gd name="T65" fmla="*/ 68 h 141"/>
                          <a:gd name="T66" fmla="*/ 129 w 218"/>
                          <a:gd name="T67" fmla="*/ 62 h 141"/>
                          <a:gd name="T68" fmla="*/ 136 w 218"/>
                          <a:gd name="T69" fmla="*/ 50 h 141"/>
                          <a:gd name="T70" fmla="*/ 150 w 218"/>
                          <a:gd name="T71" fmla="*/ 60 h 141"/>
                          <a:gd name="T72" fmla="*/ 154 w 218"/>
                          <a:gd name="T73" fmla="*/ 85 h 141"/>
                          <a:gd name="T74" fmla="*/ 145 w 218"/>
                          <a:gd name="T75" fmla="*/ 110 h 141"/>
                          <a:gd name="T76" fmla="*/ 119 w 218"/>
                          <a:gd name="T77" fmla="*/ 121 h 141"/>
                          <a:gd name="T78" fmla="*/ 100 w 218"/>
                          <a:gd name="T79" fmla="*/ 117 h 141"/>
                          <a:gd name="T80" fmla="*/ 87 w 218"/>
                          <a:gd name="T81" fmla="*/ 105 h 141"/>
                          <a:gd name="T82" fmla="*/ 78 w 218"/>
                          <a:gd name="T83" fmla="*/ 70 h 141"/>
                          <a:gd name="T84" fmla="*/ 91 w 218"/>
                          <a:gd name="T85" fmla="*/ 31 h 141"/>
                          <a:gd name="T86" fmla="*/ 107 w 218"/>
                          <a:gd name="T87" fmla="*/ 19 h 141"/>
                          <a:gd name="T88" fmla="*/ 129 w 218"/>
                          <a:gd name="T89" fmla="*/ 14 h 141"/>
                          <a:gd name="T90" fmla="*/ 153 w 218"/>
                          <a:gd name="T91" fmla="*/ 19 h 141"/>
                          <a:gd name="T92" fmla="*/ 170 w 218"/>
                          <a:gd name="T93" fmla="*/ 35 h 141"/>
                          <a:gd name="T94" fmla="*/ 179 w 218"/>
                          <a:gd name="T95" fmla="*/ 58 h 141"/>
                          <a:gd name="T96" fmla="*/ 183 w 218"/>
                          <a:gd name="T97" fmla="*/ 84 h 141"/>
                          <a:gd name="T98" fmla="*/ 196 w 218"/>
                          <a:gd name="T99" fmla="*/ 56 h 141"/>
                          <a:gd name="T100" fmla="*/ 218 w 218"/>
                          <a:gd name="T101" fmla="*/ 48 h 141"/>
                          <a:gd name="T102" fmla="*/ 198 w 218"/>
                          <a:gd name="T103" fmla="*/ 35 h 141"/>
                          <a:gd name="T104" fmla="*/ 198 w 218"/>
                          <a:gd name="T105" fmla="*/ 35 h 14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</a:cxnLst>
                        <a:rect l="0" t="0" r="r" b="b"/>
                        <a:pathLst>
                          <a:path w="218" h="141">
                            <a:moveTo>
                              <a:pt x="198" y="35"/>
                            </a:moveTo>
                            <a:lnTo>
                              <a:pt x="191" y="39"/>
                            </a:lnTo>
                            <a:lnTo>
                              <a:pt x="186" y="44"/>
                            </a:lnTo>
                            <a:lnTo>
                              <a:pt x="185" y="39"/>
                            </a:lnTo>
                            <a:lnTo>
                              <a:pt x="183" y="31"/>
                            </a:lnTo>
                            <a:lnTo>
                              <a:pt x="171" y="17"/>
                            </a:lnTo>
                            <a:lnTo>
                              <a:pt x="165" y="10"/>
                            </a:lnTo>
                            <a:lnTo>
                              <a:pt x="155" y="5"/>
                            </a:lnTo>
                            <a:lnTo>
                              <a:pt x="145" y="1"/>
                            </a:lnTo>
                            <a:lnTo>
                              <a:pt x="132" y="0"/>
                            </a:lnTo>
                            <a:lnTo>
                              <a:pt x="113" y="1"/>
                            </a:lnTo>
                            <a:lnTo>
                              <a:pt x="99" y="6"/>
                            </a:lnTo>
                            <a:lnTo>
                              <a:pt x="87" y="14"/>
                            </a:lnTo>
                            <a:lnTo>
                              <a:pt x="76" y="22"/>
                            </a:lnTo>
                            <a:lnTo>
                              <a:pt x="70" y="31"/>
                            </a:lnTo>
                            <a:lnTo>
                              <a:pt x="63" y="40"/>
                            </a:lnTo>
                            <a:lnTo>
                              <a:pt x="58" y="48"/>
                            </a:lnTo>
                            <a:lnTo>
                              <a:pt x="52" y="55"/>
                            </a:lnTo>
                            <a:lnTo>
                              <a:pt x="46" y="60"/>
                            </a:lnTo>
                            <a:lnTo>
                              <a:pt x="39" y="62"/>
                            </a:lnTo>
                            <a:lnTo>
                              <a:pt x="33" y="62"/>
                            </a:lnTo>
                            <a:lnTo>
                              <a:pt x="27" y="60"/>
                            </a:lnTo>
                            <a:lnTo>
                              <a:pt x="21" y="54"/>
                            </a:lnTo>
                            <a:lnTo>
                              <a:pt x="18" y="46"/>
                            </a:lnTo>
                            <a:lnTo>
                              <a:pt x="25" y="44"/>
                            </a:lnTo>
                            <a:lnTo>
                              <a:pt x="30" y="40"/>
                            </a:lnTo>
                            <a:lnTo>
                              <a:pt x="34" y="35"/>
                            </a:lnTo>
                            <a:lnTo>
                              <a:pt x="34" y="27"/>
                            </a:lnTo>
                            <a:lnTo>
                              <a:pt x="33" y="21"/>
                            </a:lnTo>
                            <a:lnTo>
                              <a:pt x="27" y="15"/>
                            </a:lnTo>
                            <a:lnTo>
                              <a:pt x="22" y="13"/>
                            </a:lnTo>
                            <a:lnTo>
                              <a:pt x="14" y="13"/>
                            </a:lnTo>
                            <a:lnTo>
                              <a:pt x="8" y="14"/>
                            </a:lnTo>
                            <a:lnTo>
                              <a:pt x="2" y="18"/>
                            </a:lnTo>
                            <a:lnTo>
                              <a:pt x="0" y="23"/>
                            </a:lnTo>
                            <a:lnTo>
                              <a:pt x="0" y="31"/>
                            </a:lnTo>
                            <a:lnTo>
                              <a:pt x="5" y="58"/>
                            </a:lnTo>
                            <a:lnTo>
                              <a:pt x="14" y="80"/>
                            </a:lnTo>
                            <a:lnTo>
                              <a:pt x="27" y="100"/>
                            </a:lnTo>
                            <a:lnTo>
                              <a:pt x="42" y="114"/>
                            </a:lnTo>
                            <a:lnTo>
                              <a:pt x="58" y="126"/>
                            </a:lnTo>
                            <a:lnTo>
                              <a:pt x="74" y="134"/>
                            </a:lnTo>
                            <a:lnTo>
                              <a:pt x="88" y="140"/>
                            </a:lnTo>
                            <a:lnTo>
                              <a:pt x="99" y="141"/>
                            </a:lnTo>
                            <a:lnTo>
                              <a:pt x="109" y="141"/>
                            </a:lnTo>
                            <a:lnTo>
                              <a:pt x="121" y="140"/>
                            </a:lnTo>
                            <a:lnTo>
                              <a:pt x="134" y="136"/>
                            </a:lnTo>
                            <a:lnTo>
                              <a:pt x="145" y="130"/>
                            </a:lnTo>
                            <a:lnTo>
                              <a:pt x="155" y="122"/>
                            </a:lnTo>
                            <a:lnTo>
                              <a:pt x="163" y="112"/>
                            </a:lnTo>
                            <a:lnTo>
                              <a:pt x="169" y="100"/>
                            </a:lnTo>
                            <a:lnTo>
                              <a:pt x="171" y="85"/>
                            </a:lnTo>
                            <a:lnTo>
                              <a:pt x="170" y="71"/>
                            </a:lnTo>
                            <a:lnTo>
                              <a:pt x="165" y="56"/>
                            </a:lnTo>
                            <a:lnTo>
                              <a:pt x="149" y="40"/>
                            </a:lnTo>
                            <a:lnTo>
                              <a:pt x="140" y="37"/>
                            </a:lnTo>
                            <a:lnTo>
                              <a:pt x="130" y="34"/>
                            </a:lnTo>
                            <a:lnTo>
                              <a:pt x="116" y="34"/>
                            </a:lnTo>
                            <a:lnTo>
                              <a:pt x="109" y="35"/>
                            </a:lnTo>
                            <a:lnTo>
                              <a:pt x="103" y="39"/>
                            </a:lnTo>
                            <a:lnTo>
                              <a:pt x="100" y="44"/>
                            </a:lnTo>
                            <a:lnTo>
                              <a:pt x="99" y="50"/>
                            </a:lnTo>
                            <a:lnTo>
                              <a:pt x="100" y="58"/>
                            </a:lnTo>
                            <a:lnTo>
                              <a:pt x="104" y="63"/>
                            </a:lnTo>
                            <a:lnTo>
                              <a:pt x="109" y="67"/>
                            </a:lnTo>
                            <a:lnTo>
                              <a:pt x="116" y="68"/>
                            </a:lnTo>
                            <a:lnTo>
                              <a:pt x="124" y="67"/>
                            </a:lnTo>
                            <a:lnTo>
                              <a:pt x="129" y="62"/>
                            </a:lnTo>
                            <a:lnTo>
                              <a:pt x="134" y="56"/>
                            </a:lnTo>
                            <a:lnTo>
                              <a:pt x="136" y="50"/>
                            </a:lnTo>
                            <a:lnTo>
                              <a:pt x="144" y="52"/>
                            </a:lnTo>
                            <a:lnTo>
                              <a:pt x="150" y="60"/>
                            </a:lnTo>
                            <a:lnTo>
                              <a:pt x="154" y="73"/>
                            </a:lnTo>
                            <a:lnTo>
                              <a:pt x="154" y="85"/>
                            </a:lnTo>
                            <a:lnTo>
                              <a:pt x="152" y="99"/>
                            </a:lnTo>
                            <a:lnTo>
                              <a:pt x="145" y="110"/>
                            </a:lnTo>
                            <a:lnTo>
                              <a:pt x="134" y="118"/>
                            </a:lnTo>
                            <a:lnTo>
                              <a:pt x="119" y="121"/>
                            </a:lnTo>
                            <a:lnTo>
                              <a:pt x="109" y="120"/>
                            </a:lnTo>
                            <a:lnTo>
                              <a:pt x="100" y="117"/>
                            </a:lnTo>
                            <a:lnTo>
                              <a:pt x="93" y="112"/>
                            </a:lnTo>
                            <a:lnTo>
                              <a:pt x="87" y="105"/>
                            </a:lnTo>
                            <a:lnTo>
                              <a:pt x="80" y="88"/>
                            </a:lnTo>
                            <a:lnTo>
                              <a:pt x="78" y="70"/>
                            </a:lnTo>
                            <a:lnTo>
                              <a:pt x="82" y="48"/>
                            </a:lnTo>
                            <a:lnTo>
                              <a:pt x="91" y="31"/>
                            </a:lnTo>
                            <a:lnTo>
                              <a:pt x="99" y="25"/>
                            </a:lnTo>
                            <a:lnTo>
                              <a:pt x="107" y="19"/>
                            </a:lnTo>
                            <a:lnTo>
                              <a:pt x="117" y="15"/>
                            </a:lnTo>
                            <a:lnTo>
                              <a:pt x="129" y="14"/>
                            </a:lnTo>
                            <a:lnTo>
                              <a:pt x="142" y="15"/>
                            </a:lnTo>
                            <a:lnTo>
                              <a:pt x="153" y="19"/>
                            </a:lnTo>
                            <a:lnTo>
                              <a:pt x="162" y="26"/>
                            </a:lnTo>
                            <a:lnTo>
                              <a:pt x="170" y="35"/>
                            </a:lnTo>
                            <a:lnTo>
                              <a:pt x="175" y="46"/>
                            </a:lnTo>
                            <a:lnTo>
                              <a:pt x="179" y="58"/>
                            </a:lnTo>
                            <a:lnTo>
                              <a:pt x="183" y="71"/>
                            </a:lnTo>
                            <a:lnTo>
                              <a:pt x="183" y="84"/>
                            </a:lnTo>
                            <a:lnTo>
                              <a:pt x="189" y="68"/>
                            </a:lnTo>
                            <a:lnTo>
                              <a:pt x="196" y="56"/>
                            </a:lnTo>
                            <a:lnTo>
                              <a:pt x="207" y="51"/>
                            </a:lnTo>
                            <a:lnTo>
                              <a:pt x="218" y="48"/>
                            </a:lnTo>
                            <a:lnTo>
                              <a:pt x="207" y="43"/>
                            </a:lnTo>
                            <a:lnTo>
                              <a:pt x="198" y="35"/>
                            </a:lnTo>
                            <a:lnTo>
                              <a:pt x="198" y="38"/>
                            </a:lnTo>
                            <a:lnTo>
                              <a:pt x="198" y="35"/>
                            </a:lnTo>
                            <a:close/>
                          </a:path>
                        </a:pathLst>
                      </a:custGeom>
                      <a:solidFill>
                        <a:srgbClr val="00197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8" name="Unknown Shape"/>
                      <p:cNvSpPr>
                        <a:spLocks/>
                      </p:cNvSpPr>
                      <p:nvPr/>
                    </p:nvSpPr>
                    <p:spPr bwMode="auto">
                      <a:xfrm rot="4320882">
                        <a:off x="1645" y="588"/>
                        <a:ext cx="93" cy="92"/>
                      </a:xfrm>
                      <a:custGeom>
                        <a:avLst/>
                        <a:gdLst>
                          <a:gd name="T0" fmla="*/ 17 w 83"/>
                          <a:gd name="T1" fmla="*/ 42 h 83"/>
                          <a:gd name="T2" fmla="*/ 18 w 83"/>
                          <a:gd name="T3" fmla="*/ 35 h 83"/>
                          <a:gd name="T4" fmla="*/ 21 w 83"/>
                          <a:gd name="T5" fmla="*/ 33 h 83"/>
                          <a:gd name="T6" fmla="*/ 26 w 83"/>
                          <a:gd name="T7" fmla="*/ 35 h 83"/>
                          <a:gd name="T8" fmla="*/ 27 w 83"/>
                          <a:gd name="T9" fmla="*/ 42 h 83"/>
                          <a:gd name="T10" fmla="*/ 30 w 83"/>
                          <a:gd name="T11" fmla="*/ 50 h 83"/>
                          <a:gd name="T12" fmla="*/ 34 w 83"/>
                          <a:gd name="T13" fmla="*/ 51 h 83"/>
                          <a:gd name="T14" fmla="*/ 41 w 83"/>
                          <a:gd name="T15" fmla="*/ 51 h 83"/>
                          <a:gd name="T16" fmla="*/ 47 w 83"/>
                          <a:gd name="T17" fmla="*/ 47 h 83"/>
                          <a:gd name="T18" fmla="*/ 51 w 83"/>
                          <a:gd name="T19" fmla="*/ 39 h 83"/>
                          <a:gd name="T20" fmla="*/ 47 w 83"/>
                          <a:gd name="T21" fmla="*/ 33 h 83"/>
                          <a:gd name="T22" fmla="*/ 42 w 83"/>
                          <a:gd name="T23" fmla="*/ 29 h 83"/>
                          <a:gd name="T24" fmla="*/ 31 w 83"/>
                          <a:gd name="T25" fmla="*/ 29 h 83"/>
                          <a:gd name="T26" fmla="*/ 27 w 83"/>
                          <a:gd name="T27" fmla="*/ 25 h 83"/>
                          <a:gd name="T28" fmla="*/ 26 w 83"/>
                          <a:gd name="T29" fmla="*/ 21 h 83"/>
                          <a:gd name="T30" fmla="*/ 29 w 83"/>
                          <a:gd name="T31" fmla="*/ 17 h 83"/>
                          <a:gd name="T32" fmla="*/ 34 w 83"/>
                          <a:gd name="T33" fmla="*/ 16 h 83"/>
                          <a:gd name="T34" fmla="*/ 42 w 83"/>
                          <a:gd name="T35" fmla="*/ 14 h 83"/>
                          <a:gd name="T36" fmla="*/ 52 w 83"/>
                          <a:gd name="T37" fmla="*/ 16 h 83"/>
                          <a:gd name="T38" fmla="*/ 62 w 83"/>
                          <a:gd name="T39" fmla="*/ 21 h 83"/>
                          <a:gd name="T40" fmla="*/ 67 w 83"/>
                          <a:gd name="T41" fmla="*/ 29 h 83"/>
                          <a:gd name="T42" fmla="*/ 68 w 83"/>
                          <a:gd name="T43" fmla="*/ 39 h 83"/>
                          <a:gd name="T44" fmla="*/ 67 w 83"/>
                          <a:gd name="T45" fmla="*/ 51 h 83"/>
                          <a:gd name="T46" fmla="*/ 62 w 83"/>
                          <a:gd name="T47" fmla="*/ 59 h 83"/>
                          <a:gd name="T48" fmla="*/ 54 w 83"/>
                          <a:gd name="T49" fmla="*/ 64 h 83"/>
                          <a:gd name="T50" fmla="*/ 44 w 83"/>
                          <a:gd name="T51" fmla="*/ 68 h 83"/>
                          <a:gd name="T52" fmla="*/ 34 w 83"/>
                          <a:gd name="T53" fmla="*/ 66 h 83"/>
                          <a:gd name="T54" fmla="*/ 25 w 83"/>
                          <a:gd name="T55" fmla="*/ 61 h 83"/>
                          <a:gd name="T56" fmla="*/ 19 w 83"/>
                          <a:gd name="T57" fmla="*/ 53 h 83"/>
                          <a:gd name="T58" fmla="*/ 17 w 83"/>
                          <a:gd name="T59" fmla="*/ 42 h 83"/>
                          <a:gd name="T60" fmla="*/ 15 w 83"/>
                          <a:gd name="T61" fmla="*/ 39 h 83"/>
                          <a:gd name="T62" fmla="*/ 0 w 83"/>
                          <a:gd name="T63" fmla="*/ 39 h 83"/>
                          <a:gd name="T64" fmla="*/ 2 w 83"/>
                          <a:gd name="T65" fmla="*/ 42 h 83"/>
                          <a:gd name="T66" fmla="*/ 5 w 83"/>
                          <a:gd name="T67" fmla="*/ 58 h 83"/>
                          <a:gd name="T68" fmla="*/ 14 w 83"/>
                          <a:gd name="T69" fmla="*/ 71 h 83"/>
                          <a:gd name="T70" fmla="*/ 27 w 83"/>
                          <a:gd name="T71" fmla="*/ 80 h 83"/>
                          <a:gd name="T72" fmla="*/ 44 w 83"/>
                          <a:gd name="T73" fmla="*/ 83 h 83"/>
                          <a:gd name="T74" fmla="*/ 60 w 83"/>
                          <a:gd name="T75" fmla="*/ 79 h 83"/>
                          <a:gd name="T76" fmla="*/ 72 w 83"/>
                          <a:gd name="T77" fmla="*/ 70 h 83"/>
                          <a:gd name="T78" fmla="*/ 81 w 83"/>
                          <a:gd name="T79" fmla="*/ 57 h 83"/>
                          <a:gd name="T80" fmla="*/ 83 w 83"/>
                          <a:gd name="T81" fmla="*/ 49 h 83"/>
                          <a:gd name="T82" fmla="*/ 83 w 83"/>
                          <a:gd name="T83" fmla="*/ 39 h 83"/>
                          <a:gd name="T84" fmla="*/ 80 w 83"/>
                          <a:gd name="T85" fmla="*/ 24 h 83"/>
                          <a:gd name="T86" fmla="*/ 71 w 83"/>
                          <a:gd name="T87" fmla="*/ 10 h 83"/>
                          <a:gd name="T88" fmla="*/ 58 w 83"/>
                          <a:gd name="T89" fmla="*/ 2 h 83"/>
                          <a:gd name="T90" fmla="*/ 42 w 83"/>
                          <a:gd name="T91" fmla="*/ 0 h 83"/>
                          <a:gd name="T92" fmla="*/ 26 w 83"/>
                          <a:gd name="T93" fmla="*/ 2 h 83"/>
                          <a:gd name="T94" fmla="*/ 14 w 83"/>
                          <a:gd name="T95" fmla="*/ 12 h 83"/>
                          <a:gd name="T96" fmla="*/ 5 w 83"/>
                          <a:gd name="T97" fmla="*/ 25 h 83"/>
                          <a:gd name="T98" fmla="*/ 2 w 83"/>
                          <a:gd name="T99" fmla="*/ 42 h 83"/>
                          <a:gd name="T100" fmla="*/ 0 w 83"/>
                          <a:gd name="T101" fmla="*/ 39 h 83"/>
                          <a:gd name="T102" fmla="*/ 15 w 83"/>
                          <a:gd name="T103" fmla="*/ 39 h 83"/>
                          <a:gd name="T104" fmla="*/ 17 w 83"/>
                          <a:gd name="T105" fmla="*/ 42 h 8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</a:cxnLst>
                        <a:rect l="0" t="0" r="r" b="b"/>
                        <a:pathLst>
                          <a:path w="83" h="83">
                            <a:moveTo>
                              <a:pt x="17" y="42"/>
                            </a:moveTo>
                            <a:lnTo>
                              <a:pt x="18" y="35"/>
                            </a:lnTo>
                            <a:lnTo>
                              <a:pt x="21" y="33"/>
                            </a:lnTo>
                            <a:lnTo>
                              <a:pt x="26" y="35"/>
                            </a:lnTo>
                            <a:lnTo>
                              <a:pt x="27" y="42"/>
                            </a:lnTo>
                            <a:lnTo>
                              <a:pt x="30" y="50"/>
                            </a:lnTo>
                            <a:lnTo>
                              <a:pt x="34" y="51"/>
                            </a:lnTo>
                            <a:lnTo>
                              <a:pt x="41" y="51"/>
                            </a:lnTo>
                            <a:lnTo>
                              <a:pt x="47" y="47"/>
                            </a:lnTo>
                            <a:lnTo>
                              <a:pt x="51" y="39"/>
                            </a:lnTo>
                            <a:lnTo>
                              <a:pt x="47" y="33"/>
                            </a:lnTo>
                            <a:lnTo>
                              <a:pt x="42" y="29"/>
                            </a:lnTo>
                            <a:lnTo>
                              <a:pt x="31" y="29"/>
                            </a:lnTo>
                            <a:lnTo>
                              <a:pt x="27" y="25"/>
                            </a:lnTo>
                            <a:lnTo>
                              <a:pt x="26" y="21"/>
                            </a:lnTo>
                            <a:lnTo>
                              <a:pt x="29" y="17"/>
                            </a:lnTo>
                            <a:lnTo>
                              <a:pt x="34" y="16"/>
                            </a:lnTo>
                            <a:lnTo>
                              <a:pt x="42" y="14"/>
                            </a:lnTo>
                            <a:lnTo>
                              <a:pt x="52" y="16"/>
                            </a:lnTo>
                            <a:lnTo>
                              <a:pt x="62" y="21"/>
                            </a:lnTo>
                            <a:lnTo>
                              <a:pt x="67" y="29"/>
                            </a:lnTo>
                            <a:lnTo>
                              <a:pt x="68" y="39"/>
                            </a:lnTo>
                            <a:lnTo>
                              <a:pt x="67" y="51"/>
                            </a:lnTo>
                            <a:lnTo>
                              <a:pt x="62" y="59"/>
                            </a:lnTo>
                            <a:lnTo>
                              <a:pt x="54" y="64"/>
                            </a:lnTo>
                            <a:lnTo>
                              <a:pt x="44" y="68"/>
                            </a:lnTo>
                            <a:lnTo>
                              <a:pt x="34" y="66"/>
                            </a:lnTo>
                            <a:lnTo>
                              <a:pt x="25" y="61"/>
                            </a:lnTo>
                            <a:lnTo>
                              <a:pt x="19" y="53"/>
                            </a:lnTo>
                            <a:lnTo>
                              <a:pt x="17" y="42"/>
                            </a:lnTo>
                            <a:lnTo>
                              <a:pt x="15" y="39"/>
                            </a:lnTo>
                            <a:lnTo>
                              <a:pt x="0" y="39"/>
                            </a:lnTo>
                            <a:lnTo>
                              <a:pt x="2" y="42"/>
                            </a:lnTo>
                            <a:lnTo>
                              <a:pt x="5" y="58"/>
                            </a:lnTo>
                            <a:lnTo>
                              <a:pt x="14" y="71"/>
                            </a:lnTo>
                            <a:lnTo>
                              <a:pt x="27" y="80"/>
                            </a:lnTo>
                            <a:lnTo>
                              <a:pt x="44" y="83"/>
                            </a:lnTo>
                            <a:lnTo>
                              <a:pt x="60" y="79"/>
                            </a:lnTo>
                            <a:lnTo>
                              <a:pt x="72" y="70"/>
                            </a:lnTo>
                            <a:lnTo>
                              <a:pt x="81" y="57"/>
                            </a:lnTo>
                            <a:lnTo>
                              <a:pt x="83" y="49"/>
                            </a:lnTo>
                            <a:lnTo>
                              <a:pt x="83" y="39"/>
                            </a:lnTo>
                            <a:lnTo>
                              <a:pt x="80" y="24"/>
                            </a:lnTo>
                            <a:lnTo>
                              <a:pt x="71" y="10"/>
                            </a:lnTo>
                            <a:lnTo>
                              <a:pt x="58" y="2"/>
                            </a:lnTo>
                            <a:lnTo>
                              <a:pt x="42" y="0"/>
                            </a:lnTo>
                            <a:lnTo>
                              <a:pt x="26" y="2"/>
                            </a:lnTo>
                            <a:lnTo>
                              <a:pt x="14" y="12"/>
                            </a:lnTo>
                            <a:lnTo>
                              <a:pt x="5" y="25"/>
                            </a:lnTo>
                            <a:lnTo>
                              <a:pt x="2" y="42"/>
                            </a:lnTo>
                            <a:lnTo>
                              <a:pt x="0" y="39"/>
                            </a:lnTo>
                            <a:lnTo>
                              <a:pt x="15" y="39"/>
                            </a:lnTo>
                            <a:lnTo>
                              <a:pt x="17" y="42"/>
                            </a:lnTo>
                            <a:close/>
                          </a:path>
                        </a:pathLst>
                      </a:custGeom>
                      <a:solidFill>
                        <a:srgbClr val="B265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29" name="Unknown Shape"/>
                      <p:cNvSpPr>
                        <a:spLocks/>
                      </p:cNvSpPr>
                      <p:nvPr/>
                    </p:nvSpPr>
                    <p:spPr bwMode="auto">
                      <a:xfrm rot="4320882">
                        <a:off x="680" y="1536"/>
                        <a:ext cx="93" cy="92"/>
                      </a:xfrm>
                      <a:custGeom>
                        <a:avLst/>
                        <a:gdLst>
                          <a:gd name="T0" fmla="*/ 67 w 83"/>
                          <a:gd name="T1" fmla="*/ 42 h 83"/>
                          <a:gd name="T2" fmla="*/ 66 w 83"/>
                          <a:gd name="T3" fmla="*/ 35 h 83"/>
                          <a:gd name="T4" fmla="*/ 63 w 83"/>
                          <a:gd name="T5" fmla="*/ 33 h 83"/>
                          <a:gd name="T6" fmla="*/ 58 w 83"/>
                          <a:gd name="T7" fmla="*/ 35 h 83"/>
                          <a:gd name="T8" fmla="*/ 57 w 83"/>
                          <a:gd name="T9" fmla="*/ 42 h 83"/>
                          <a:gd name="T10" fmla="*/ 54 w 83"/>
                          <a:gd name="T11" fmla="*/ 50 h 83"/>
                          <a:gd name="T12" fmla="*/ 50 w 83"/>
                          <a:gd name="T13" fmla="*/ 51 h 83"/>
                          <a:gd name="T14" fmla="*/ 45 w 83"/>
                          <a:gd name="T15" fmla="*/ 51 h 83"/>
                          <a:gd name="T16" fmla="*/ 38 w 83"/>
                          <a:gd name="T17" fmla="*/ 47 h 83"/>
                          <a:gd name="T18" fmla="*/ 34 w 83"/>
                          <a:gd name="T19" fmla="*/ 39 h 83"/>
                          <a:gd name="T20" fmla="*/ 37 w 83"/>
                          <a:gd name="T21" fmla="*/ 33 h 83"/>
                          <a:gd name="T22" fmla="*/ 42 w 83"/>
                          <a:gd name="T23" fmla="*/ 29 h 83"/>
                          <a:gd name="T24" fmla="*/ 53 w 83"/>
                          <a:gd name="T25" fmla="*/ 29 h 83"/>
                          <a:gd name="T26" fmla="*/ 57 w 83"/>
                          <a:gd name="T27" fmla="*/ 25 h 83"/>
                          <a:gd name="T28" fmla="*/ 58 w 83"/>
                          <a:gd name="T29" fmla="*/ 21 h 83"/>
                          <a:gd name="T30" fmla="*/ 55 w 83"/>
                          <a:gd name="T31" fmla="*/ 17 h 83"/>
                          <a:gd name="T32" fmla="*/ 42 w 83"/>
                          <a:gd name="T33" fmla="*/ 14 h 83"/>
                          <a:gd name="T34" fmla="*/ 32 w 83"/>
                          <a:gd name="T35" fmla="*/ 16 h 83"/>
                          <a:gd name="T36" fmla="*/ 22 w 83"/>
                          <a:gd name="T37" fmla="*/ 21 h 83"/>
                          <a:gd name="T38" fmla="*/ 17 w 83"/>
                          <a:gd name="T39" fmla="*/ 29 h 83"/>
                          <a:gd name="T40" fmla="*/ 14 w 83"/>
                          <a:gd name="T41" fmla="*/ 39 h 83"/>
                          <a:gd name="T42" fmla="*/ 16 w 83"/>
                          <a:gd name="T43" fmla="*/ 51 h 83"/>
                          <a:gd name="T44" fmla="*/ 21 w 83"/>
                          <a:gd name="T45" fmla="*/ 59 h 83"/>
                          <a:gd name="T46" fmla="*/ 29 w 83"/>
                          <a:gd name="T47" fmla="*/ 64 h 83"/>
                          <a:gd name="T48" fmla="*/ 40 w 83"/>
                          <a:gd name="T49" fmla="*/ 68 h 83"/>
                          <a:gd name="T50" fmla="*/ 50 w 83"/>
                          <a:gd name="T51" fmla="*/ 66 h 83"/>
                          <a:gd name="T52" fmla="*/ 59 w 83"/>
                          <a:gd name="T53" fmla="*/ 61 h 83"/>
                          <a:gd name="T54" fmla="*/ 65 w 83"/>
                          <a:gd name="T55" fmla="*/ 53 h 83"/>
                          <a:gd name="T56" fmla="*/ 67 w 83"/>
                          <a:gd name="T57" fmla="*/ 42 h 83"/>
                          <a:gd name="T58" fmla="*/ 66 w 83"/>
                          <a:gd name="T59" fmla="*/ 39 h 83"/>
                          <a:gd name="T60" fmla="*/ 80 w 83"/>
                          <a:gd name="T61" fmla="*/ 39 h 83"/>
                          <a:gd name="T62" fmla="*/ 83 w 83"/>
                          <a:gd name="T63" fmla="*/ 42 h 83"/>
                          <a:gd name="T64" fmla="*/ 79 w 83"/>
                          <a:gd name="T65" fmla="*/ 58 h 83"/>
                          <a:gd name="T66" fmla="*/ 70 w 83"/>
                          <a:gd name="T67" fmla="*/ 71 h 83"/>
                          <a:gd name="T68" fmla="*/ 55 w 83"/>
                          <a:gd name="T69" fmla="*/ 80 h 83"/>
                          <a:gd name="T70" fmla="*/ 40 w 83"/>
                          <a:gd name="T71" fmla="*/ 83 h 83"/>
                          <a:gd name="T72" fmla="*/ 24 w 83"/>
                          <a:gd name="T73" fmla="*/ 79 h 83"/>
                          <a:gd name="T74" fmla="*/ 12 w 83"/>
                          <a:gd name="T75" fmla="*/ 70 h 83"/>
                          <a:gd name="T76" fmla="*/ 3 w 83"/>
                          <a:gd name="T77" fmla="*/ 57 h 83"/>
                          <a:gd name="T78" fmla="*/ 0 w 83"/>
                          <a:gd name="T79" fmla="*/ 39 h 83"/>
                          <a:gd name="T80" fmla="*/ 4 w 83"/>
                          <a:gd name="T81" fmla="*/ 24 h 83"/>
                          <a:gd name="T82" fmla="*/ 13 w 83"/>
                          <a:gd name="T83" fmla="*/ 10 h 83"/>
                          <a:gd name="T84" fmla="*/ 26 w 83"/>
                          <a:gd name="T85" fmla="*/ 2 h 83"/>
                          <a:gd name="T86" fmla="*/ 42 w 83"/>
                          <a:gd name="T87" fmla="*/ 0 h 83"/>
                          <a:gd name="T88" fmla="*/ 58 w 83"/>
                          <a:gd name="T89" fmla="*/ 2 h 83"/>
                          <a:gd name="T90" fmla="*/ 71 w 83"/>
                          <a:gd name="T91" fmla="*/ 12 h 83"/>
                          <a:gd name="T92" fmla="*/ 80 w 83"/>
                          <a:gd name="T93" fmla="*/ 25 h 83"/>
                          <a:gd name="T94" fmla="*/ 83 w 83"/>
                          <a:gd name="T95" fmla="*/ 42 h 83"/>
                          <a:gd name="T96" fmla="*/ 80 w 83"/>
                          <a:gd name="T97" fmla="*/ 39 h 83"/>
                          <a:gd name="T98" fmla="*/ 66 w 83"/>
                          <a:gd name="T99" fmla="*/ 39 h 83"/>
                          <a:gd name="T100" fmla="*/ 67 w 83"/>
                          <a:gd name="T101" fmla="*/ 42 h 8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</a:cxnLst>
                        <a:rect l="0" t="0" r="r" b="b"/>
                        <a:pathLst>
                          <a:path w="83" h="83">
                            <a:moveTo>
                              <a:pt x="67" y="42"/>
                            </a:moveTo>
                            <a:lnTo>
                              <a:pt x="66" y="35"/>
                            </a:lnTo>
                            <a:lnTo>
                              <a:pt x="63" y="33"/>
                            </a:lnTo>
                            <a:lnTo>
                              <a:pt x="58" y="35"/>
                            </a:lnTo>
                            <a:lnTo>
                              <a:pt x="57" y="42"/>
                            </a:lnTo>
                            <a:lnTo>
                              <a:pt x="54" y="50"/>
                            </a:lnTo>
                            <a:lnTo>
                              <a:pt x="50" y="51"/>
                            </a:lnTo>
                            <a:lnTo>
                              <a:pt x="45" y="51"/>
                            </a:lnTo>
                            <a:lnTo>
                              <a:pt x="38" y="47"/>
                            </a:lnTo>
                            <a:lnTo>
                              <a:pt x="34" y="39"/>
                            </a:lnTo>
                            <a:lnTo>
                              <a:pt x="37" y="33"/>
                            </a:lnTo>
                            <a:lnTo>
                              <a:pt x="42" y="29"/>
                            </a:lnTo>
                            <a:lnTo>
                              <a:pt x="53" y="29"/>
                            </a:lnTo>
                            <a:lnTo>
                              <a:pt x="57" y="25"/>
                            </a:lnTo>
                            <a:lnTo>
                              <a:pt x="58" y="21"/>
                            </a:lnTo>
                            <a:lnTo>
                              <a:pt x="55" y="17"/>
                            </a:lnTo>
                            <a:lnTo>
                              <a:pt x="42" y="14"/>
                            </a:lnTo>
                            <a:lnTo>
                              <a:pt x="32" y="16"/>
                            </a:lnTo>
                            <a:lnTo>
                              <a:pt x="22" y="21"/>
                            </a:lnTo>
                            <a:lnTo>
                              <a:pt x="17" y="29"/>
                            </a:lnTo>
                            <a:lnTo>
                              <a:pt x="14" y="39"/>
                            </a:lnTo>
                            <a:lnTo>
                              <a:pt x="16" y="51"/>
                            </a:lnTo>
                            <a:lnTo>
                              <a:pt x="21" y="59"/>
                            </a:lnTo>
                            <a:lnTo>
                              <a:pt x="29" y="64"/>
                            </a:lnTo>
                            <a:lnTo>
                              <a:pt x="40" y="68"/>
                            </a:lnTo>
                            <a:lnTo>
                              <a:pt x="50" y="66"/>
                            </a:lnTo>
                            <a:lnTo>
                              <a:pt x="59" y="61"/>
                            </a:lnTo>
                            <a:lnTo>
                              <a:pt x="65" y="53"/>
                            </a:lnTo>
                            <a:lnTo>
                              <a:pt x="67" y="42"/>
                            </a:lnTo>
                            <a:lnTo>
                              <a:pt x="66" y="39"/>
                            </a:lnTo>
                            <a:lnTo>
                              <a:pt x="80" y="39"/>
                            </a:lnTo>
                            <a:lnTo>
                              <a:pt x="83" y="42"/>
                            </a:lnTo>
                            <a:lnTo>
                              <a:pt x="79" y="58"/>
                            </a:lnTo>
                            <a:lnTo>
                              <a:pt x="70" y="71"/>
                            </a:lnTo>
                            <a:lnTo>
                              <a:pt x="55" y="80"/>
                            </a:lnTo>
                            <a:lnTo>
                              <a:pt x="40" y="83"/>
                            </a:lnTo>
                            <a:lnTo>
                              <a:pt x="24" y="79"/>
                            </a:lnTo>
                            <a:lnTo>
                              <a:pt x="12" y="70"/>
                            </a:lnTo>
                            <a:lnTo>
                              <a:pt x="3" y="57"/>
                            </a:lnTo>
                            <a:lnTo>
                              <a:pt x="0" y="39"/>
                            </a:lnTo>
                            <a:lnTo>
                              <a:pt x="4" y="24"/>
                            </a:lnTo>
                            <a:lnTo>
                              <a:pt x="13" y="10"/>
                            </a:lnTo>
                            <a:lnTo>
                              <a:pt x="26" y="2"/>
                            </a:lnTo>
                            <a:lnTo>
                              <a:pt x="42" y="0"/>
                            </a:lnTo>
                            <a:lnTo>
                              <a:pt x="58" y="2"/>
                            </a:lnTo>
                            <a:lnTo>
                              <a:pt x="71" y="12"/>
                            </a:lnTo>
                            <a:lnTo>
                              <a:pt x="80" y="25"/>
                            </a:lnTo>
                            <a:lnTo>
                              <a:pt x="83" y="42"/>
                            </a:lnTo>
                            <a:lnTo>
                              <a:pt x="80" y="39"/>
                            </a:lnTo>
                            <a:lnTo>
                              <a:pt x="66" y="39"/>
                            </a:lnTo>
                            <a:lnTo>
                              <a:pt x="67" y="42"/>
                            </a:lnTo>
                            <a:close/>
                          </a:path>
                        </a:pathLst>
                      </a:custGeom>
                      <a:solidFill>
                        <a:srgbClr val="B265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0" name="Unknown Shape"/>
                      <p:cNvSpPr>
                        <a:spLocks/>
                      </p:cNvSpPr>
                      <p:nvPr/>
                    </p:nvSpPr>
                    <p:spPr bwMode="auto">
                      <a:xfrm rot="16200000">
                        <a:off x="-303" y="544"/>
                        <a:ext cx="986" cy="189"/>
                      </a:xfrm>
                      <a:custGeom>
                        <a:avLst/>
                        <a:gdLst>
                          <a:gd name="T0" fmla="*/ 662 w 884"/>
                          <a:gd name="T1" fmla="*/ 49 h 171"/>
                          <a:gd name="T2" fmla="*/ 539 w 884"/>
                          <a:gd name="T3" fmla="*/ 60 h 171"/>
                          <a:gd name="T4" fmla="*/ 473 w 884"/>
                          <a:gd name="T5" fmla="*/ 123 h 171"/>
                          <a:gd name="T6" fmla="*/ 399 w 884"/>
                          <a:gd name="T7" fmla="*/ 167 h 171"/>
                          <a:gd name="T8" fmla="*/ 345 w 884"/>
                          <a:gd name="T9" fmla="*/ 138 h 171"/>
                          <a:gd name="T10" fmla="*/ 297 w 884"/>
                          <a:gd name="T11" fmla="*/ 114 h 171"/>
                          <a:gd name="T12" fmla="*/ 304 w 884"/>
                          <a:gd name="T13" fmla="*/ 143 h 171"/>
                          <a:gd name="T14" fmla="*/ 272 w 884"/>
                          <a:gd name="T15" fmla="*/ 143 h 171"/>
                          <a:gd name="T16" fmla="*/ 300 w 884"/>
                          <a:gd name="T17" fmla="*/ 68 h 171"/>
                          <a:gd name="T18" fmla="*/ 398 w 884"/>
                          <a:gd name="T19" fmla="*/ 32 h 171"/>
                          <a:gd name="T20" fmla="*/ 440 w 884"/>
                          <a:gd name="T21" fmla="*/ 78 h 171"/>
                          <a:gd name="T22" fmla="*/ 423 w 884"/>
                          <a:gd name="T23" fmla="*/ 127 h 171"/>
                          <a:gd name="T24" fmla="*/ 370 w 884"/>
                          <a:gd name="T25" fmla="*/ 123 h 171"/>
                          <a:gd name="T26" fmla="*/ 396 w 884"/>
                          <a:gd name="T27" fmla="*/ 102 h 171"/>
                          <a:gd name="T28" fmla="*/ 416 w 884"/>
                          <a:gd name="T29" fmla="*/ 113 h 171"/>
                          <a:gd name="T30" fmla="*/ 419 w 884"/>
                          <a:gd name="T31" fmla="*/ 64 h 171"/>
                          <a:gd name="T32" fmla="*/ 356 w 884"/>
                          <a:gd name="T33" fmla="*/ 73 h 171"/>
                          <a:gd name="T34" fmla="*/ 366 w 884"/>
                          <a:gd name="T35" fmla="*/ 144 h 171"/>
                          <a:gd name="T36" fmla="*/ 420 w 884"/>
                          <a:gd name="T37" fmla="*/ 151 h 171"/>
                          <a:gd name="T38" fmla="*/ 452 w 884"/>
                          <a:gd name="T39" fmla="*/ 69 h 171"/>
                          <a:gd name="T40" fmla="*/ 377 w 884"/>
                          <a:gd name="T41" fmla="*/ 17 h 171"/>
                          <a:gd name="T42" fmla="*/ 290 w 884"/>
                          <a:gd name="T43" fmla="*/ 50 h 171"/>
                          <a:gd name="T44" fmla="*/ 242 w 884"/>
                          <a:gd name="T45" fmla="*/ 131 h 171"/>
                          <a:gd name="T46" fmla="*/ 218 w 884"/>
                          <a:gd name="T47" fmla="*/ 160 h 171"/>
                          <a:gd name="T48" fmla="*/ 91 w 884"/>
                          <a:gd name="T49" fmla="*/ 149 h 171"/>
                          <a:gd name="T50" fmla="*/ 32 w 884"/>
                          <a:gd name="T51" fmla="*/ 149 h 171"/>
                          <a:gd name="T52" fmla="*/ 3 w 884"/>
                          <a:gd name="T53" fmla="*/ 151 h 171"/>
                          <a:gd name="T54" fmla="*/ 44 w 884"/>
                          <a:gd name="T55" fmla="*/ 110 h 171"/>
                          <a:gd name="T56" fmla="*/ 105 w 884"/>
                          <a:gd name="T57" fmla="*/ 120 h 171"/>
                          <a:gd name="T58" fmla="*/ 218 w 884"/>
                          <a:gd name="T59" fmla="*/ 149 h 171"/>
                          <a:gd name="T60" fmla="*/ 233 w 884"/>
                          <a:gd name="T61" fmla="*/ 83 h 171"/>
                          <a:gd name="T62" fmla="*/ 217 w 884"/>
                          <a:gd name="T63" fmla="*/ 15 h 171"/>
                          <a:gd name="T64" fmla="*/ 255 w 884"/>
                          <a:gd name="T65" fmla="*/ 8 h 171"/>
                          <a:gd name="T66" fmla="*/ 235 w 884"/>
                          <a:gd name="T67" fmla="*/ 21 h 171"/>
                          <a:gd name="T68" fmla="*/ 256 w 884"/>
                          <a:gd name="T69" fmla="*/ 52 h 171"/>
                          <a:gd name="T70" fmla="*/ 334 w 884"/>
                          <a:gd name="T71" fmla="*/ 6 h 171"/>
                          <a:gd name="T72" fmla="*/ 429 w 884"/>
                          <a:gd name="T73" fmla="*/ 21 h 171"/>
                          <a:gd name="T74" fmla="*/ 482 w 884"/>
                          <a:gd name="T75" fmla="*/ 68 h 171"/>
                          <a:gd name="T76" fmla="*/ 498 w 884"/>
                          <a:gd name="T77" fmla="*/ 36 h 171"/>
                          <a:gd name="T78" fmla="*/ 481 w 884"/>
                          <a:gd name="T79" fmla="*/ 50 h 171"/>
                          <a:gd name="T80" fmla="*/ 460 w 884"/>
                          <a:gd name="T81" fmla="*/ 24 h 171"/>
                          <a:gd name="T82" fmla="*/ 511 w 884"/>
                          <a:gd name="T83" fmla="*/ 17 h 171"/>
                          <a:gd name="T84" fmla="*/ 572 w 884"/>
                          <a:gd name="T85" fmla="*/ 19 h 171"/>
                          <a:gd name="T86" fmla="*/ 704 w 884"/>
                          <a:gd name="T87" fmla="*/ 41 h 171"/>
                          <a:gd name="T88" fmla="*/ 764 w 884"/>
                          <a:gd name="T89" fmla="*/ 89 h 171"/>
                          <a:gd name="T90" fmla="*/ 811 w 884"/>
                          <a:gd name="T91" fmla="*/ 77 h 171"/>
                          <a:gd name="T92" fmla="*/ 790 w 884"/>
                          <a:gd name="T93" fmla="*/ 45 h 171"/>
                          <a:gd name="T94" fmla="*/ 777 w 884"/>
                          <a:gd name="T95" fmla="*/ 70 h 171"/>
                          <a:gd name="T96" fmla="*/ 762 w 884"/>
                          <a:gd name="T97" fmla="*/ 48 h 171"/>
                          <a:gd name="T98" fmla="*/ 794 w 884"/>
                          <a:gd name="T99" fmla="*/ 16 h 171"/>
                          <a:gd name="T100" fmla="*/ 839 w 884"/>
                          <a:gd name="T101" fmla="*/ 19 h 171"/>
                          <a:gd name="T102" fmla="*/ 864 w 884"/>
                          <a:gd name="T103" fmla="*/ 24 h 171"/>
                          <a:gd name="T104" fmla="*/ 810 w 884"/>
                          <a:gd name="T105" fmla="*/ 122 h 171"/>
                          <a:gd name="T106" fmla="*/ 771 w 884"/>
                          <a:gd name="T107" fmla="*/ 143 h 17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</a:cxnLst>
                        <a:rect l="0" t="0" r="r" b="b"/>
                        <a:pathLst>
                          <a:path w="884" h="171">
                            <a:moveTo>
                              <a:pt x="748" y="111"/>
                            </a:moveTo>
                            <a:lnTo>
                              <a:pt x="727" y="89"/>
                            </a:lnTo>
                            <a:lnTo>
                              <a:pt x="702" y="70"/>
                            </a:lnTo>
                            <a:lnTo>
                              <a:pt x="682" y="60"/>
                            </a:lnTo>
                            <a:lnTo>
                              <a:pt x="662" y="49"/>
                            </a:lnTo>
                            <a:lnTo>
                              <a:pt x="641" y="44"/>
                            </a:lnTo>
                            <a:lnTo>
                              <a:pt x="617" y="41"/>
                            </a:lnTo>
                            <a:lnTo>
                              <a:pt x="587" y="43"/>
                            </a:lnTo>
                            <a:lnTo>
                              <a:pt x="562" y="49"/>
                            </a:lnTo>
                            <a:lnTo>
                              <a:pt x="539" y="60"/>
                            </a:lnTo>
                            <a:lnTo>
                              <a:pt x="521" y="73"/>
                            </a:lnTo>
                            <a:lnTo>
                              <a:pt x="505" y="86"/>
                            </a:lnTo>
                            <a:lnTo>
                              <a:pt x="493" y="101"/>
                            </a:lnTo>
                            <a:lnTo>
                              <a:pt x="482" y="113"/>
                            </a:lnTo>
                            <a:lnTo>
                              <a:pt x="473" y="123"/>
                            </a:lnTo>
                            <a:lnTo>
                              <a:pt x="461" y="134"/>
                            </a:lnTo>
                            <a:lnTo>
                              <a:pt x="448" y="144"/>
                            </a:lnTo>
                            <a:lnTo>
                              <a:pt x="432" y="155"/>
                            </a:lnTo>
                            <a:lnTo>
                              <a:pt x="416" y="163"/>
                            </a:lnTo>
                            <a:lnTo>
                              <a:pt x="399" y="167"/>
                            </a:lnTo>
                            <a:lnTo>
                              <a:pt x="382" y="165"/>
                            </a:lnTo>
                            <a:lnTo>
                              <a:pt x="373" y="161"/>
                            </a:lnTo>
                            <a:lnTo>
                              <a:pt x="363" y="156"/>
                            </a:lnTo>
                            <a:lnTo>
                              <a:pt x="354" y="148"/>
                            </a:lnTo>
                            <a:lnTo>
                              <a:pt x="345" y="138"/>
                            </a:lnTo>
                            <a:lnTo>
                              <a:pt x="333" y="123"/>
                            </a:lnTo>
                            <a:lnTo>
                              <a:pt x="320" y="113"/>
                            </a:lnTo>
                            <a:lnTo>
                              <a:pt x="312" y="110"/>
                            </a:lnTo>
                            <a:lnTo>
                              <a:pt x="305" y="110"/>
                            </a:lnTo>
                            <a:lnTo>
                              <a:pt x="297" y="114"/>
                            </a:lnTo>
                            <a:lnTo>
                              <a:pt x="290" y="122"/>
                            </a:lnTo>
                            <a:lnTo>
                              <a:pt x="296" y="123"/>
                            </a:lnTo>
                            <a:lnTo>
                              <a:pt x="300" y="126"/>
                            </a:lnTo>
                            <a:lnTo>
                              <a:pt x="304" y="134"/>
                            </a:lnTo>
                            <a:lnTo>
                              <a:pt x="304" y="143"/>
                            </a:lnTo>
                            <a:lnTo>
                              <a:pt x="300" y="151"/>
                            </a:lnTo>
                            <a:lnTo>
                              <a:pt x="293" y="155"/>
                            </a:lnTo>
                            <a:lnTo>
                              <a:pt x="283" y="155"/>
                            </a:lnTo>
                            <a:lnTo>
                              <a:pt x="275" y="148"/>
                            </a:lnTo>
                            <a:lnTo>
                              <a:pt x="272" y="143"/>
                            </a:lnTo>
                            <a:lnTo>
                              <a:pt x="271" y="136"/>
                            </a:lnTo>
                            <a:lnTo>
                              <a:pt x="272" y="120"/>
                            </a:lnTo>
                            <a:lnTo>
                              <a:pt x="278" y="102"/>
                            </a:lnTo>
                            <a:lnTo>
                              <a:pt x="287" y="85"/>
                            </a:lnTo>
                            <a:lnTo>
                              <a:pt x="300" y="68"/>
                            </a:lnTo>
                            <a:lnTo>
                              <a:pt x="316" y="50"/>
                            </a:lnTo>
                            <a:lnTo>
                              <a:pt x="336" y="39"/>
                            </a:lnTo>
                            <a:lnTo>
                              <a:pt x="358" y="32"/>
                            </a:lnTo>
                            <a:lnTo>
                              <a:pt x="383" y="29"/>
                            </a:lnTo>
                            <a:lnTo>
                              <a:pt x="398" y="32"/>
                            </a:lnTo>
                            <a:lnTo>
                              <a:pt x="410" y="36"/>
                            </a:lnTo>
                            <a:lnTo>
                              <a:pt x="422" y="44"/>
                            </a:lnTo>
                            <a:lnTo>
                              <a:pt x="429" y="53"/>
                            </a:lnTo>
                            <a:lnTo>
                              <a:pt x="436" y="66"/>
                            </a:lnTo>
                            <a:lnTo>
                              <a:pt x="440" y="78"/>
                            </a:lnTo>
                            <a:lnTo>
                              <a:pt x="441" y="90"/>
                            </a:lnTo>
                            <a:lnTo>
                              <a:pt x="440" y="102"/>
                            </a:lnTo>
                            <a:lnTo>
                              <a:pt x="436" y="113"/>
                            </a:lnTo>
                            <a:lnTo>
                              <a:pt x="429" y="120"/>
                            </a:lnTo>
                            <a:lnTo>
                              <a:pt x="423" y="127"/>
                            </a:lnTo>
                            <a:lnTo>
                              <a:pt x="416" y="132"/>
                            </a:lnTo>
                            <a:lnTo>
                              <a:pt x="402" y="136"/>
                            </a:lnTo>
                            <a:lnTo>
                              <a:pt x="387" y="136"/>
                            </a:lnTo>
                            <a:lnTo>
                              <a:pt x="377" y="131"/>
                            </a:lnTo>
                            <a:lnTo>
                              <a:pt x="370" y="123"/>
                            </a:lnTo>
                            <a:lnTo>
                              <a:pt x="370" y="114"/>
                            </a:lnTo>
                            <a:lnTo>
                              <a:pt x="374" y="106"/>
                            </a:lnTo>
                            <a:lnTo>
                              <a:pt x="382" y="101"/>
                            </a:lnTo>
                            <a:lnTo>
                              <a:pt x="391" y="101"/>
                            </a:lnTo>
                            <a:lnTo>
                              <a:pt x="396" y="102"/>
                            </a:lnTo>
                            <a:lnTo>
                              <a:pt x="400" y="106"/>
                            </a:lnTo>
                            <a:lnTo>
                              <a:pt x="403" y="111"/>
                            </a:lnTo>
                            <a:lnTo>
                              <a:pt x="404" y="119"/>
                            </a:lnTo>
                            <a:lnTo>
                              <a:pt x="411" y="116"/>
                            </a:lnTo>
                            <a:lnTo>
                              <a:pt x="416" y="113"/>
                            </a:lnTo>
                            <a:lnTo>
                              <a:pt x="424" y="99"/>
                            </a:lnTo>
                            <a:lnTo>
                              <a:pt x="426" y="91"/>
                            </a:lnTo>
                            <a:lnTo>
                              <a:pt x="426" y="82"/>
                            </a:lnTo>
                            <a:lnTo>
                              <a:pt x="423" y="73"/>
                            </a:lnTo>
                            <a:lnTo>
                              <a:pt x="419" y="64"/>
                            </a:lnTo>
                            <a:lnTo>
                              <a:pt x="408" y="54"/>
                            </a:lnTo>
                            <a:lnTo>
                              <a:pt x="394" y="50"/>
                            </a:lnTo>
                            <a:lnTo>
                              <a:pt x="378" y="53"/>
                            </a:lnTo>
                            <a:lnTo>
                              <a:pt x="363" y="62"/>
                            </a:lnTo>
                            <a:lnTo>
                              <a:pt x="356" y="73"/>
                            </a:lnTo>
                            <a:lnTo>
                              <a:pt x="350" y="87"/>
                            </a:lnTo>
                            <a:lnTo>
                              <a:pt x="349" y="102"/>
                            </a:lnTo>
                            <a:lnTo>
                              <a:pt x="350" y="118"/>
                            </a:lnTo>
                            <a:lnTo>
                              <a:pt x="356" y="132"/>
                            </a:lnTo>
                            <a:lnTo>
                              <a:pt x="366" y="144"/>
                            </a:lnTo>
                            <a:lnTo>
                              <a:pt x="381" y="152"/>
                            </a:lnTo>
                            <a:lnTo>
                              <a:pt x="390" y="153"/>
                            </a:lnTo>
                            <a:lnTo>
                              <a:pt x="400" y="155"/>
                            </a:lnTo>
                            <a:lnTo>
                              <a:pt x="411" y="153"/>
                            </a:lnTo>
                            <a:lnTo>
                              <a:pt x="420" y="151"/>
                            </a:lnTo>
                            <a:lnTo>
                              <a:pt x="436" y="140"/>
                            </a:lnTo>
                            <a:lnTo>
                              <a:pt x="448" y="126"/>
                            </a:lnTo>
                            <a:lnTo>
                              <a:pt x="453" y="107"/>
                            </a:lnTo>
                            <a:lnTo>
                              <a:pt x="456" y="89"/>
                            </a:lnTo>
                            <a:lnTo>
                              <a:pt x="452" y="69"/>
                            </a:lnTo>
                            <a:lnTo>
                              <a:pt x="443" y="50"/>
                            </a:lnTo>
                            <a:lnTo>
                              <a:pt x="429" y="37"/>
                            </a:lnTo>
                            <a:lnTo>
                              <a:pt x="414" y="27"/>
                            </a:lnTo>
                            <a:lnTo>
                              <a:pt x="395" y="20"/>
                            </a:lnTo>
                            <a:lnTo>
                              <a:pt x="377" y="17"/>
                            </a:lnTo>
                            <a:lnTo>
                              <a:pt x="357" y="17"/>
                            </a:lnTo>
                            <a:lnTo>
                              <a:pt x="338" y="21"/>
                            </a:lnTo>
                            <a:lnTo>
                              <a:pt x="320" y="28"/>
                            </a:lnTo>
                            <a:lnTo>
                              <a:pt x="304" y="37"/>
                            </a:lnTo>
                            <a:lnTo>
                              <a:pt x="290" y="50"/>
                            </a:lnTo>
                            <a:lnTo>
                              <a:pt x="278" y="66"/>
                            </a:lnTo>
                            <a:lnTo>
                              <a:pt x="267" y="81"/>
                            </a:lnTo>
                            <a:lnTo>
                              <a:pt x="253" y="109"/>
                            </a:lnTo>
                            <a:lnTo>
                              <a:pt x="247" y="120"/>
                            </a:lnTo>
                            <a:lnTo>
                              <a:pt x="242" y="131"/>
                            </a:lnTo>
                            <a:lnTo>
                              <a:pt x="238" y="140"/>
                            </a:lnTo>
                            <a:lnTo>
                              <a:pt x="233" y="147"/>
                            </a:lnTo>
                            <a:lnTo>
                              <a:pt x="229" y="153"/>
                            </a:lnTo>
                            <a:lnTo>
                              <a:pt x="225" y="157"/>
                            </a:lnTo>
                            <a:lnTo>
                              <a:pt x="218" y="160"/>
                            </a:lnTo>
                            <a:lnTo>
                              <a:pt x="208" y="161"/>
                            </a:lnTo>
                            <a:lnTo>
                              <a:pt x="210" y="161"/>
                            </a:lnTo>
                            <a:lnTo>
                              <a:pt x="98" y="160"/>
                            </a:lnTo>
                            <a:lnTo>
                              <a:pt x="98" y="157"/>
                            </a:lnTo>
                            <a:lnTo>
                              <a:pt x="91" y="149"/>
                            </a:lnTo>
                            <a:lnTo>
                              <a:pt x="81" y="144"/>
                            </a:lnTo>
                            <a:lnTo>
                              <a:pt x="68" y="142"/>
                            </a:lnTo>
                            <a:lnTo>
                              <a:pt x="54" y="142"/>
                            </a:lnTo>
                            <a:lnTo>
                              <a:pt x="43" y="144"/>
                            </a:lnTo>
                            <a:lnTo>
                              <a:pt x="32" y="149"/>
                            </a:lnTo>
                            <a:lnTo>
                              <a:pt x="24" y="159"/>
                            </a:lnTo>
                            <a:lnTo>
                              <a:pt x="20" y="171"/>
                            </a:lnTo>
                            <a:lnTo>
                              <a:pt x="23" y="171"/>
                            </a:lnTo>
                            <a:lnTo>
                              <a:pt x="0" y="171"/>
                            </a:lnTo>
                            <a:lnTo>
                              <a:pt x="3" y="151"/>
                            </a:lnTo>
                            <a:lnTo>
                              <a:pt x="7" y="140"/>
                            </a:lnTo>
                            <a:lnTo>
                              <a:pt x="14" y="131"/>
                            </a:lnTo>
                            <a:lnTo>
                              <a:pt x="21" y="122"/>
                            </a:lnTo>
                            <a:lnTo>
                              <a:pt x="32" y="115"/>
                            </a:lnTo>
                            <a:lnTo>
                              <a:pt x="44" y="110"/>
                            </a:lnTo>
                            <a:lnTo>
                              <a:pt x="58" y="109"/>
                            </a:lnTo>
                            <a:lnTo>
                              <a:pt x="74" y="110"/>
                            </a:lnTo>
                            <a:lnTo>
                              <a:pt x="86" y="111"/>
                            </a:lnTo>
                            <a:lnTo>
                              <a:pt x="97" y="115"/>
                            </a:lnTo>
                            <a:lnTo>
                              <a:pt x="105" y="120"/>
                            </a:lnTo>
                            <a:lnTo>
                              <a:pt x="118" y="132"/>
                            </a:lnTo>
                            <a:lnTo>
                              <a:pt x="127" y="148"/>
                            </a:lnTo>
                            <a:lnTo>
                              <a:pt x="212" y="153"/>
                            </a:lnTo>
                            <a:lnTo>
                              <a:pt x="210" y="153"/>
                            </a:lnTo>
                            <a:lnTo>
                              <a:pt x="218" y="149"/>
                            </a:lnTo>
                            <a:lnTo>
                              <a:pt x="225" y="142"/>
                            </a:lnTo>
                            <a:lnTo>
                              <a:pt x="234" y="120"/>
                            </a:lnTo>
                            <a:lnTo>
                              <a:pt x="237" y="109"/>
                            </a:lnTo>
                            <a:lnTo>
                              <a:pt x="237" y="89"/>
                            </a:lnTo>
                            <a:lnTo>
                              <a:pt x="233" y="83"/>
                            </a:lnTo>
                            <a:lnTo>
                              <a:pt x="225" y="74"/>
                            </a:lnTo>
                            <a:lnTo>
                              <a:pt x="220" y="64"/>
                            </a:lnTo>
                            <a:lnTo>
                              <a:pt x="213" y="41"/>
                            </a:lnTo>
                            <a:lnTo>
                              <a:pt x="213" y="23"/>
                            </a:lnTo>
                            <a:lnTo>
                              <a:pt x="217" y="15"/>
                            </a:lnTo>
                            <a:lnTo>
                              <a:pt x="221" y="8"/>
                            </a:lnTo>
                            <a:lnTo>
                              <a:pt x="226" y="3"/>
                            </a:lnTo>
                            <a:lnTo>
                              <a:pt x="231" y="0"/>
                            </a:lnTo>
                            <a:lnTo>
                              <a:pt x="245" y="2"/>
                            </a:lnTo>
                            <a:lnTo>
                              <a:pt x="255" y="8"/>
                            </a:lnTo>
                            <a:lnTo>
                              <a:pt x="258" y="13"/>
                            </a:lnTo>
                            <a:lnTo>
                              <a:pt x="260" y="20"/>
                            </a:lnTo>
                            <a:lnTo>
                              <a:pt x="250" y="15"/>
                            </a:lnTo>
                            <a:lnTo>
                              <a:pt x="242" y="16"/>
                            </a:lnTo>
                            <a:lnTo>
                              <a:pt x="235" y="21"/>
                            </a:lnTo>
                            <a:lnTo>
                              <a:pt x="231" y="31"/>
                            </a:lnTo>
                            <a:lnTo>
                              <a:pt x="234" y="40"/>
                            </a:lnTo>
                            <a:lnTo>
                              <a:pt x="243" y="48"/>
                            </a:lnTo>
                            <a:lnTo>
                              <a:pt x="249" y="50"/>
                            </a:lnTo>
                            <a:lnTo>
                              <a:pt x="256" y="52"/>
                            </a:lnTo>
                            <a:lnTo>
                              <a:pt x="264" y="50"/>
                            </a:lnTo>
                            <a:lnTo>
                              <a:pt x="272" y="45"/>
                            </a:lnTo>
                            <a:lnTo>
                              <a:pt x="290" y="29"/>
                            </a:lnTo>
                            <a:lnTo>
                              <a:pt x="309" y="15"/>
                            </a:lnTo>
                            <a:lnTo>
                              <a:pt x="334" y="6"/>
                            </a:lnTo>
                            <a:lnTo>
                              <a:pt x="350" y="3"/>
                            </a:lnTo>
                            <a:lnTo>
                              <a:pt x="366" y="2"/>
                            </a:lnTo>
                            <a:lnTo>
                              <a:pt x="390" y="4"/>
                            </a:lnTo>
                            <a:lnTo>
                              <a:pt x="412" y="11"/>
                            </a:lnTo>
                            <a:lnTo>
                              <a:pt x="429" y="21"/>
                            </a:lnTo>
                            <a:lnTo>
                              <a:pt x="445" y="37"/>
                            </a:lnTo>
                            <a:lnTo>
                              <a:pt x="455" y="50"/>
                            </a:lnTo>
                            <a:lnTo>
                              <a:pt x="465" y="62"/>
                            </a:lnTo>
                            <a:lnTo>
                              <a:pt x="476" y="68"/>
                            </a:lnTo>
                            <a:lnTo>
                              <a:pt x="482" y="68"/>
                            </a:lnTo>
                            <a:lnTo>
                              <a:pt x="489" y="66"/>
                            </a:lnTo>
                            <a:lnTo>
                              <a:pt x="494" y="64"/>
                            </a:lnTo>
                            <a:lnTo>
                              <a:pt x="497" y="57"/>
                            </a:lnTo>
                            <a:lnTo>
                              <a:pt x="499" y="47"/>
                            </a:lnTo>
                            <a:lnTo>
                              <a:pt x="498" y="36"/>
                            </a:lnTo>
                            <a:lnTo>
                              <a:pt x="493" y="29"/>
                            </a:lnTo>
                            <a:lnTo>
                              <a:pt x="494" y="37"/>
                            </a:lnTo>
                            <a:lnTo>
                              <a:pt x="492" y="44"/>
                            </a:lnTo>
                            <a:lnTo>
                              <a:pt x="488" y="48"/>
                            </a:lnTo>
                            <a:lnTo>
                              <a:pt x="481" y="50"/>
                            </a:lnTo>
                            <a:lnTo>
                              <a:pt x="468" y="48"/>
                            </a:lnTo>
                            <a:lnTo>
                              <a:pt x="462" y="45"/>
                            </a:lnTo>
                            <a:lnTo>
                              <a:pt x="459" y="40"/>
                            </a:lnTo>
                            <a:lnTo>
                              <a:pt x="457" y="32"/>
                            </a:lnTo>
                            <a:lnTo>
                              <a:pt x="460" y="24"/>
                            </a:lnTo>
                            <a:lnTo>
                              <a:pt x="465" y="19"/>
                            </a:lnTo>
                            <a:lnTo>
                              <a:pt x="472" y="13"/>
                            </a:lnTo>
                            <a:lnTo>
                              <a:pt x="482" y="11"/>
                            </a:lnTo>
                            <a:lnTo>
                              <a:pt x="497" y="12"/>
                            </a:lnTo>
                            <a:lnTo>
                              <a:pt x="511" y="17"/>
                            </a:lnTo>
                            <a:lnTo>
                              <a:pt x="525" y="29"/>
                            </a:lnTo>
                            <a:lnTo>
                              <a:pt x="527" y="27"/>
                            </a:lnTo>
                            <a:lnTo>
                              <a:pt x="532" y="25"/>
                            </a:lnTo>
                            <a:lnTo>
                              <a:pt x="548" y="21"/>
                            </a:lnTo>
                            <a:lnTo>
                              <a:pt x="572" y="19"/>
                            </a:lnTo>
                            <a:lnTo>
                              <a:pt x="599" y="17"/>
                            </a:lnTo>
                            <a:lnTo>
                              <a:pt x="628" y="17"/>
                            </a:lnTo>
                            <a:lnTo>
                              <a:pt x="657" y="21"/>
                            </a:lnTo>
                            <a:lnTo>
                              <a:pt x="683" y="29"/>
                            </a:lnTo>
                            <a:lnTo>
                              <a:pt x="704" y="41"/>
                            </a:lnTo>
                            <a:lnTo>
                              <a:pt x="713" y="48"/>
                            </a:lnTo>
                            <a:lnTo>
                              <a:pt x="721" y="56"/>
                            </a:lnTo>
                            <a:lnTo>
                              <a:pt x="737" y="69"/>
                            </a:lnTo>
                            <a:lnTo>
                              <a:pt x="750" y="81"/>
                            </a:lnTo>
                            <a:lnTo>
                              <a:pt x="764" y="89"/>
                            </a:lnTo>
                            <a:lnTo>
                              <a:pt x="774" y="95"/>
                            </a:lnTo>
                            <a:lnTo>
                              <a:pt x="785" y="98"/>
                            </a:lnTo>
                            <a:lnTo>
                              <a:pt x="794" y="97"/>
                            </a:lnTo>
                            <a:lnTo>
                              <a:pt x="803" y="90"/>
                            </a:lnTo>
                            <a:lnTo>
                              <a:pt x="811" y="77"/>
                            </a:lnTo>
                            <a:lnTo>
                              <a:pt x="812" y="65"/>
                            </a:lnTo>
                            <a:lnTo>
                              <a:pt x="808" y="54"/>
                            </a:lnTo>
                            <a:lnTo>
                              <a:pt x="803" y="48"/>
                            </a:lnTo>
                            <a:lnTo>
                              <a:pt x="797" y="45"/>
                            </a:lnTo>
                            <a:lnTo>
                              <a:pt x="790" y="45"/>
                            </a:lnTo>
                            <a:lnTo>
                              <a:pt x="783" y="47"/>
                            </a:lnTo>
                            <a:lnTo>
                              <a:pt x="778" y="50"/>
                            </a:lnTo>
                            <a:lnTo>
                              <a:pt x="774" y="56"/>
                            </a:lnTo>
                            <a:lnTo>
                              <a:pt x="774" y="64"/>
                            </a:lnTo>
                            <a:lnTo>
                              <a:pt x="777" y="70"/>
                            </a:lnTo>
                            <a:lnTo>
                              <a:pt x="785" y="78"/>
                            </a:lnTo>
                            <a:lnTo>
                              <a:pt x="774" y="76"/>
                            </a:lnTo>
                            <a:lnTo>
                              <a:pt x="766" y="68"/>
                            </a:lnTo>
                            <a:lnTo>
                              <a:pt x="762" y="54"/>
                            </a:lnTo>
                            <a:lnTo>
                              <a:pt x="762" y="48"/>
                            </a:lnTo>
                            <a:lnTo>
                              <a:pt x="765" y="40"/>
                            </a:lnTo>
                            <a:lnTo>
                              <a:pt x="770" y="31"/>
                            </a:lnTo>
                            <a:lnTo>
                              <a:pt x="777" y="24"/>
                            </a:lnTo>
                            <a:lnTo>
                              <a:pt x="785" y="19"/>
                            </a:lnTo>
                            <a:lnTo>
                              <a:pt x="794" y="16"/>
                            </a:lnTo>
                            <a:lnTo>
                              <a:pt x="803" y="16"/>
                            </a:lnTo>
                            <a:lnTo>
                              <a:pt x="811" y="19"/>
                            </a:lnTo>
                            <a:lnTo>
                              <a:pt x="822" y="23"/>
                            </a:lnTo>
                            <a:lnTo>
                              <a:pt x="828" y="29"/>
                            </a:lnTo>
                            <a:lnTo>
                              <a:pt x="839" y="19"/>
                            </a:lnTo>
                            <a:lnTo>
                              <a:pt x="852" y="10"/>
                            </a:lnTo>
                            <a:lnTo>
                              <a:pt x="867" y="8"/>
                            </a:lnTo>
                            <a:lnTo>
                              <a:pt x="876" y="10"/>
                            </a:lnTo>
                            <a:lnTo>
                              <a:pt x="884" y="13"/>
                            </a:lnTo>
                            <a:lnTo>
                              <a:pt x="864" y="24"/>
                            </a:lnTo>
                            <a:lnTo>
                              <a:pt x="848" y="39"/>
                            </a:lnTo>
                            <a:lnTo>
                              <a:pt x="835" y="56"/>
                            </a:lnTo>
                            <a:lnTo>
                              <a:pt x="824" y="77"/>
                            </a:lnTo>
                            <a:lnTo>
                              <a:pt x="815" y="98"/>
                            </a:lnTo>
                            <a:lnTo>
                              <a:pt x="810" y="122"/>
                            </a:lnTo>
                            <a:lnTo>
                              <a:pt x="807" y="146"/>
                            </a:lnTo>
                            <a:lnTo>
                              <a:pt x="806" y="171"/>
                            </a:lnTo>
                            <a:lnTo>
                              <a:pt x="779" y="171"/>
                            </a:lnTo>
                            <a:lnTo>
                              <a:pt x="777" y="157"/>
                            </a:lnTo>
                            <a:lnTo>
                              <a:pt x="771" y="143"/>
                            </a:lnTo>
                            <a:lnTo>
                              <a:pt x="761" y="127"/>
                            </a:lnTo>
                            <a:lnTo>
                              <a:pt x="748" y="111"/>
                            </a:lnTo>
                            <a:close/>
                          </a:path>
                        </a:pathLst>
                      </a:custGeom>
                      <a:solidFill>
                        <a:srgbClr val="B2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1" name="Unknown Shape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80" y="0"/>
                        <a:ext cx="986" cy="189"/>
                      </a:xfrm>
                      <a:custGeom>
                        <a:avLst/>
                        <a:gdLst>
                          <a:gd name="T0" fmla="*/ 662 w 884"/>
                          <a:gd name="T1" fmla="*/ 49 h 171"/>
                          <a:gd name="T2" fmla="*/ 539 w 884"/>
                          <a:gd name="T3" fmla="*/ 60 h 171"/>
                          <a:gd name="T4" fmla="*/ 473 w 884"/>
                          <a:gd name="T5" fmla="*/ 123 h 171"/>
                          <a:gd name="T6" fmla="*/ 399 w 884"/>
                          <a:gd name="T7" fmla="*/ 167 h 171"/>
                          <a:gd name="T8" fmla="*/ 345 w 884"/>
                          <a:gd name="T9" fmla="*/ 138 h 171"/>
                          <a:gd name="T10" fmla="*/ 297 w 884"/>
                          <a:gd name="T11" fmla="*/ 114 h 171"/>
                          <a:gd name="T12" fmla="*/ 304 w 884"/>
                          <a:gd name="T13" fmla="*/ 143 h 171"/>
                          <a:gd name="T14" fmla="*/ 272 w 884"/>
                          <a:gd name="T15" fmla="*/ 143 h 171"/>
                          <a:gd name="T16" fmla="*/ 300 w 884"/>
                          <a:gd name="T17" fmla="*/ 68 h 171"/>
                          <a:gd name="T18" fmla="*/ 398 w 884"/>
                          <a:gd name="T19" fmla="*/ 32 h 171"/>
                          <a:gd name="T20" fmla="*/ 440 w 884"/>
                          <a:gd name="T21" fmla="*/ 78 h 171"/>
                          <a:gd name="T22" fmla="*/ 423 w 884"/>
                          <a:gd name="T23" fmla="*/ 127 h 171"/>
                          <a:gd name="T24" fmla="*/ 370 w 884"/>
                          <a:gd name="T25" fmla="*/ 123 h 171"/>
                          <a:gd name="T26" fmla="*/ 396 w 884"/>
                          <a:gd name="T27" fmla="*/ 102 h 171"/>
                          <a:gd name="T28" fmla="*/ 416 w 884"/>
                          <a:gd name="T29" fmla="*/ 113 h 171"/>
                          <a:gd name="T30" fmla="*/ 419 w 884"/>
                          <a:gd name="T31" fmla="*/ 64 h 171"/>
                          <a:gd name="T32" fmla="*/ 356 w 884"/>
                          <a:gd name="T33" fmla="*/ 73 h 171"/>
                          <a:gd name="T34" fmla="*/ 366 w 884"/>
                          <a:gd name="T35" fmla="*/ 144 h 171"/>
                          <a:gd name="T36" fmla="*/ 420 w 884"/>
                          <a:gd name="T37" fmla="*/ 151 h 171"/>
                          <a:gd name="T38" fmla="*/ 452 w 884"/>
                          <a:gd name="T39" fmla="*/ 69 h 171"/>
                          <a:gd name="T40" fmla="*/ 377 w 884"/>
                          <a:gd name="T41" fmla="*/ 17 h 171"/>
                          <a:gd name="T42" fmla="*/ 290 w 884"/>
                          <a:gd name="T43" fmla="*/ 50 h 171"/>
                          <a:gd name="T44" fmla="*/ 242 w 884"/>
                          <a:gd name="T45" fmla="*/ 131 h 171"/>
                          <a:gd name="T46" fmla="*/ 218 w 884"/>
                          <a:gd name="T47" fmla="*/ 160 h 171"/>
                          <a:gd name="T48" fmla="*/ 91 w 884"/>
                          <a:gd name="T49" fmla="*/ 149 h 171"/>
                          <a:gd name="T50" fmla="*/ 32 w 884"/>
                          <a:gd name="T51" fmla="*/ 149 h 171"/>
                          <a:gd name="T52" fmla="*/ 3 w 884"/>
                          <a:gd name="T53" fmla="*/ 151 h 171"/>
                          <a:gd name="T54" fmla="*/ 44 w 884"/>
                          <a:gd name="T55" fmla="*/ 110 h 171"/>
                          <a:gd name="T56" fmla="*/ 105 w 884"/>
                          <a:gd name="T57" fmla="*/ 120 h 171"/>
                          <a:gd name="T58" fmla="*/ 218 w 884"/>
                          <a:gd name="T59" fmla="*/ 149 h 171"/>
                          <a:gd name="T60" fmla="*/ 233 w 884"/>
                          <a:gd name="T61" fmla="*/ 83 h 171"/>
                          <a:gd name="T62" fmla="*/ 217 w 884"/>
                          <a:gd name="T63" fmla="*/ 15 h 171"/>
                          <a:gd name="T64" fmla="*/ 255 w 884"/>
                          <a:gd name="T65" fmla="*/ 8 h 171"/>
                          <a:gd name="T66" fmla="*/ 235 w 884"/>
                          <a:gd name="T67" fmla="*/ 21 h 171"/>
                          <a:gd name="T68" fmla="*/ 256 w 884"/>
                          <a:gd name="T69" fmla="*/ 52 h 171"/>
                          <a:gd name="T70" fmla="*/ 334 w 884"/>
                          <a:gd name="T71" fmla="*/ 6 h 171"/>
                          <a:gd name="T72" fmla="*/ 429 w 884"/>
                          <a:gd name="T73" fmla="*/ 21 h 171"/>
                          <a:gd name="T74" fmla="*/ 482 w 884"/>
                          <a:gd name="T75" fmla="*/ 68 h 171"/>
                          <a:gd name="T76" fmla="*/ 498 w 884"/>
                          <a:gd name="T77" fmla="*/ 36 h 171"/>
                          <a:gd name="T78" fmla="*/ 481 w 884"/>
                          <a:gd name="T79" fmla="*/ 50 h 171"/>
                          <a:gd name="T80" fmla="*/ 460 w 884"/>
                          <a:gd name="T81" fmla="*/ 24 h 171"/>
                          <a:gd name="T82" fmla="*/ 511 w 884"/>
                          <a:gd name="T83" fmla="*/ 17 h 171"/>
                          <a:gd name="T84" fmla="*/ 572 w 884"/>
                          <a:gd name="T85" fmla="*/ 19 h 171"/>
                          <a:gd name="T86" fmla="*/ 704 w 884"/>
                          <a:gd name="T87" fmla="*/ 41 h 171"/>
                          <a:gd name="T88" fmla="*/ 764 w 884"/>
                          <a:gd name="T89" fmla="*/ 89 h 171"/>
                          <a:gd name="T90" fmla="*/ 811 w 884"/>
                          <a:gd name="T91" fmla="*/ 77 h 171"/>
                          <a:gd name="T92" fmla="*/ 790 w 884"/>
                          <a:gd name="T93" fmla="*/ 45 h 171"/>
                          <a:gd name="T94" fmla="*/ 777 w 884"/>
                          <a:gd name="T95" fmla="*/ 70 h 171"/>
                          <a:gd name="T96" fmla="*/ 762 w 884"/>
                          <a:gd name="T97" fmla="*/ 48 h 171"/>
                          <a:gd name="T98" fmla="*/ 794 w 884"/>
                          <a:gd name="T99" fmla="*/ 16 h 171"/>
                          <a:gd name="T100" fmla="*/ 839 w 884"/>
                          <a:gd name="T101" fmla="*/ 19 h 171"/>
                          <a:gd name="T102" fmla="*/ 864 w 884"/>
                          <a:gd name="T103" fmla="*/ 24 h 171"/>
                          <a:gd name="T104" fmla="*/ 810 w 884"/>
                          <a:gd name="T105" fmla="*/ 122 h 171"/>
                          <a:gd name="T106" fmla="*/ 771 w 884"/>
                          <a:gd name="T107" fmla="*/ 143 h 17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  <a:cxn ang="0">
                            <a:pos x="T60" y="T61"/>
                          </a:cxn>
                          <a:cxn ang="0">
                            <a:pos x="T62" y="T63"/>
                          </a:cxn>
                          <a:cxn ang="0">
                            <a:pos x="T64" y="T65"/>
                          </a:cxn>
                          <a:cxn ang="0">
                            <a:pos x="T66" y="T67"/>
                          </a:cxn>
                          <a:cxn ang="0">
                            <a:pos x="T68" y="T69"/>
                          </a:cxn>
                          <a:cxn ang="0">
                            <a:pos x="T70" y="T71"/>
                          </a:cxn>
                          <a:cxn ang="0">
                            <a:pos x="T72" y="T73"/>
                          </a:cxn>
                          <a:cxn ang="0">
                            <a:pos x="T74" y="T75"/>
                          </a:cxn>
                          <a:cxn ang="0">
                            <a:pos x="T76" y="T77"/>
                          </a:cxn>
                          <a:cxn ang="0">
                            <a:pos x="T78" y="T79"/>
                          </a:cxn>
                          <a:cxn ang="0">
                            <a:pos x="T80" y="T81"/>
                          </a:cxn>
                          <a:cxn ang="0">
                            <a:pos x="T82" y="T83"/>
                          </a:cxn>
                          <a:cxn ang="0">
                            <a:pos x="T84" y="T85"/>
                          </a:cxn>
                          <a:cxn ang="0">
                            <a:pos x="T86" y="T87"/>
                          </a:cxn>
                          <a:cxn ang="0">
                            <a:pos x="T88" y="T89"/>
                          </a:cxn>
                          <a:cxn ang="0">
                            <a:pos x="T90" y="T91"/>
                          </a:cxn>
                          <a:cxn ang="0">
                            <a:pos x="T92" y="T93"/>
                          </a:cxn>
                          <a:cxn ang="0">
                            <a:pos x="T94" y="T95"/>
                          </a:cxn>
                          <a:cxn ang="0">
                            <a:pos x="T96" y="T97"/>
                          </a:cxn>
                          <a:cxn ang="0">
                            <a:pos x="T98" y="T99"/>
                          </a:cxn>
                          <a:cxn ang="0">
                            <a:pos x="T100" y="T101"/>
                          </a:cxn>
                          <a:cxn ang="0">
                            <a:pos x="T102" y="T103"/>
                          </a:cxn>
                          <a:cxn ang="0">
                            <a:pos x="T104" y="T105"/>
                          </a:cxn>
                          <a:cxn ang="0">
                            <a:pos x="T106" y="T107"/>
                          </a:cxn>
                        </a:cxnLst>
                        <a:rect l="0" t="0" r="r" b="b"/>
                        <a:pathLst>
                          <a:path w="884" h="171">
                            <a:moveTo>
                              <a:pt x="748" y="111"/>
                            </a:moveTo>
                            <a:lnTo>
                              <a:pt x="727" y="89"/>
                            </a:lnTo>
                            <a:lnTo>
                              <a:pt x="702" y="70"/>
                            </a:lnTo>
                            <a:lnTo>
                              <a:pt x="682" y="60"/>
                            </a:lnTo>
                            <a:lnTo>
                              <a:pt x="662" y="49"/>
                            </a:lnTo>
                            <a:lnTo>
                              <a:pt x="641" y="44"/>
                            </a:lnTo>
                            <a:lnTo>
                              <a:pt x="617" y="41"/>
                            </a:lnTo>
                            <a:lnTo>
                              <a:pt x="587" y="43"/>
                            </a:lnTo>
                            <a:lnTo>
                              <a:pt x="562" y="49"/>
                            </a:lnTo>
                            <a:lnTo>
                              <a:pt x="539" y="60"/>
                            </a:lnTo>
                            <a:lnTo>
                              <a:pt x="521" y="73"/>
                            </a:lnTo>
                            <a:lnTo>
                              <a:pt x="505" y="86"/>
                            </a:lnTo>
                            <a:lnTo>
                              <a:pt x="493" y="101"/>
                            </a:lnTo>
                            <a:lnTo>
                              <a:pt x="482" y="113"/>
                            </a:lnTo>
                            <a:lnTo>
                              <a:pt x="473" y="123"/>
                            </a:lnTo>
                            <a:lnTo>
                              <a:pt x="461" y="134"/>
                            </a:lnTo>
                            <a:lnTo>
                              <a:pt x="448" y="144"/>
                            </a:lnTo>
                            <a:lnTo>
                              <a:pt x="432" y="155"/>
                            </a:lnTo>
                            <a:lnTo>
                              <a:pt x="416" y="163"/>
                            </a:lnTo>
                            <a:lnTo>
                              <a:pt x="399" y="167"/>
                            </a:lnTo>
                            <a:lnTo>
                              <a:pt x="382" y="165"/>
                            </a:lnTo>
                            <a:lnTo>
                              <a:pt x="373" y="161"/>
                            </a:lnTo>
                            <a:lnTo>
                              <a:pt x="363" y="156"/>
                            </a:lnTo>
                            <a:lnTo>
                              <a:pt x="354" y="148"/>
                            </a:lnTo>
                            <a:lnTo>
                              <a:pt x="345" y="138"/>
                            </a:lnTo>
                            <a:lnTo>
                              <a:pt x="333" y="123"/>
                            </a:lnTo>
                            <a:lnTo>
                              <a:pt x="320" y="113"/>
                            </a:lnTo>
                            <a:lnTo>
                              <a:pt x="312" y="110"/>
                            </a:lnTo>
                            <a:lnTo>
                              <a:pt x="305" y="110"/>
                            </a:lnTo>
                            <a:lnTo>
                              <a:pt x="297" y="114"/>
                            </a:lnTo>
                            <a:lnTo>
                              <a:pt x="290" y="122"/>
                            </a:lnTo>
                            <a:lnTo>
                              <a:pt x="296" y="123"/>
                            </a:lnTo>
                            <a:lnTo>
                              <a:pt x="300" y="126"/>
                            </a:lnTo>
                            <a:lnTo>
                              <a:pt x="304" y="134"/>
                            </a:lnTo>
                            <a:lnTo>
                              <a:pt x="304" y="143"/>
                            </a:lnTo>
                            <a:lnTo>
                              <a:pt x="300" y="151"/>
                            </a:lnTo>
                            <a:lnTo>
                              <a:pt x="293" y="155"/>
                            </a:lnTo>
                            <a:lnTo>
                              <a:pt x="283" y="155"/>
                            </a:lnTo>
                            <a:lnTo>
                              <a:pt x="275" y="148"/>
                            </a:lnTo>
                            <a:lnTo>
                              <a:pt x="272" y="143"/>
                            </a:lnTo>
                            <a:lnTo>
                              <a:pt x="271" y="136"/>
                            </a:lnTo>
                            <a:lnTo>
                              <a:pt x="272" y="120"/>
                            </a:lnTo>
                            <a:lnTo>
                              <a:pt x="278" y="102"/>
                            </a:lnTo>
                            <a:lnTo>
                              <a:pt x="287" y="85"/>
                            </a:lnTo>
                            <a:lnTo>
                              <a:pt x="300" y="68"/>
                            </a:lnTo>
                            <a:lnTo>
                              <a:pt x="316" y="50"/>
                            </a:lnTo>
                            <a:lnTo>
                              <a:pt x="336" y="39"/>
                            </a:lnTo>
                            <a:lnTo>
                              <a:pt x="358" y="32"/>
                            </a:lnTo>
                            <a:lnTo>
                              <a:pt x="383" y="29"/>
                            </a:lnTo>
                            <a:lnTo>
                              <a:pt x="398" y="32"/>
                            </a:lnTo>
                            <a:lnTo>
                              <a:pt x="410" y="36"/>
                            </a:lnTo>
                            <a:lnTo>
                              <a:pt x="422" y="44"/>
                            </a:lnTo>
                            <a:lnTo>
                              <a:pt x="429" y="53"/>
                            </a:lnTo>
                            <a:lnTo>
                              <a:pt x="436" y="66"/>
                            </a:lnTo>
                            <a:lnTo>
                              <a:pt x="440" y="78"/>
                            </a:lnTo>
                            <a:lnTo>
                              <a:pt x="441" y="90"/>
                            </a:lnTo>
                            <a:lnTo>
                              <a:pt x="440" y="102"/>
                            </a:lnTo>
                            <a:lnTo>
                              <a:pt x="436" y="113"/>
                            </a:lnTo>
                            <a:lnTo>
                              <a:pt x="429" y="120"/>
                            </a:lnTo>
                            <a:lnTo>
                              <a:pt x="423" y="127"/>
                            </a:lnTo>
                            <a:lnTo>
                              <a:pt x="416" y="132"/>
                            </a:lnTo>
                            <a:lnTo>
                              <a:pt x="402" y="136"/>
                            </a:lnTo>
                            <a:lnTo>
                              <a:pt x="387" y="136"/>
                            </a:lnTo>
                            <a:lnTo>
                              <a:pt x="377" y="131"/>
                            </a:lnTo>
                            <a:lnTo>
                              <a:pt x="370" y="123"/>
                            </a:lnTo>
                            <a:lnTo>
                              <a:pt x="370" y="114"/>
                            </a:lnTo>
                            <a:lnTo>
                              <a:pt x="374" y="106"/>
                            </a:lnTo>
                            <a:lnTo>
                              <a:pt x="382" y="101"/>
                            </a:lnTo>
                            <a:lnTo>
                              <a:pt x="391" y="101"/>
                            </a:lnTo>
                            <a:lnTo>
                              <a:pt x="396" y="102"/>
                            </a:lnTo>
                            <a:lnTo>
                              <a:pt x="400" y="106"/>
                            </a:lnTo>
                            <a:lnTo>
                              <a:pt x="403" y="111"/>
                            </a:lnTo>
                            <a:lnTo>
                              <a:pt x="404" y="119"/>
                            </a:lnTo>
                            <a:lnTo>
                              <a:pt x="411" y="116"/>
                            </a:lnTo>
                            <a:lnTo>
                              <a:pt x="416" y="113"/>
                            </a:lnTo>
                            <a:lnTo>
                              <a:pt x="424" y="99"/>
                            </a:lnTo>
                            <a:lnTo>
                              <a:pt x="426" y="91"/>
                            </a:lnTo>
                            <a:lnTo>
                              <a:pt x="426" y="82"/>
                            </a:lnTo>
                            <a:lnTo>
                              <a:pt x="423" y="73"/>
                            </a:lnTo>
                            <a:lnTo>
                              <a:pt x="419" y="64"/>
                            </a:lnTo>
                            <a:lnTo>
                              <a:pt x="408" y="54"/>
                            </a:lnTo>
                            <a:lnTo>
                              <a:pt x="394" y="50"/>
                            </a:lnTo>
                            <a:lnTo>
                              <a:pt x="378" y="53"/>
                            </a:lnTo>
                            <a:lnTo>
                              <a:pt x="363" y="62"/>
                            </a:lnTo>
                            <a:lnTo>
                              <a:pt x="356" y="73"/>
                            </a:lnTo>
                            <a:lnTo>
                              <a:pt x="350" y="87"/>
                            </a:lnTo>
                            <a:lnTo>
                              <a:pt x="349" y="102"/>
                            </a:lnTo>
                            <a:lnTo>
                              <a:pt x="350" y="118"/>
                            </a:lnTo>
                            <a:lnTo>
                              <a:pt x="356" y="132"/>
                            </a:lnTo>
                            <a:lnTo>
                              <a:pt x="366" y="144"/>
                            </a:lnTo>
                            <a:lnTo>
                              <a:pt x="381" y="152"/>
                            </a:lnTo>
                            <a:lnTo>
                              <a:pt x="390" y="153"/>
                            </a:lnTo>
                            <a:lnTo>
                              <a:pt x="400" y="155"/>
                            </a:lnTo>
                            <a:lnTo>
                              <a:pt x="411" y="153"/>
                            </a:lnTo>
                            <a:lnTo>
                              <a:pt x="420" y="151"/>
                            </a:lnTo>
                            <a:lnTo>
                              <a:pt x="436" y="140"/>
                            </a:lnTo>
                            <a:lnTo>
                              <a:pt x="448" y="126"/>
                            </a:lnTo>
                            <a:lnTo>
                              <a:pt x="453" y="107"/>
                            </a:lnTo>
                            <a:lnTo>
                              <a:pt x="456" y="89"/>
                            </a:lnTo>
                            <a:lnTo>
                              <a:pt x="452" y="69"/>
                            </a:lnTo>
                            <a:lnTo>
                              <a:pt x="443" y="50"/>
                            </a:lnTo>
                            <a:lnTo>
                              <a:pt x="429" y="37"/>
                            </a:lnTo>
                            <a:lnTo>
                              <a:pt x="414" y="27"/>
                            </a:lnTo>
                            <a:lnTo>
                              <a:pt x="395" y="20"/>
                            </a:lnTo>
                            <a:lnTo>
                              <a:pt x="377" y="17"/>
                            </a:lnTo>
                            <a:lnTo>
                              <a:pt x="357" y="17"/>
                            </a:lnTo>
                            <a:lnTo>
                              <a:pt x="338" y="21"/>
                            </a:lnTo>
                            <a:lnTo>
                              <a:pt x="320" y="28"/>
                            </a:lnTo>
                            <a:lnTo>
                              <a:pt x="304" y="37"/>
                            </a:lnTo>
                            <a:lnTo>
                              <a:pt x="290" y="50"/>
                            </a:lnTo>
                            <a:lnTo>
                              <a:pt x="278" y="66"/>
                            </a:lnTo>
                            <a:lnTo>
                              <a:pt x="267" y="81"/>
                            </a:lnTo>
                            <a:lnTo>
                              <a:pt x="253" y="109"/>
                            </a:lnTo>
                            <a:lnTo>
                              <a:pt x="247" y="120"/>
                            </a:lnTo>
                            <a:lnTo>
                              <a:pt x="242" y="131"/>
                            </a:lnTo>
                            <a:lnTo>
                              <a:pt x="238" y="140"/>
                            </a:lnTo>
                            <a:lnTo>
                              <a:pt x="233" y="147"/>
                            </a:lnTo>
                            <a:lnTo>
                              <a:pt x="229" y="153"/>
                            </a:lnTo>
                            <a:lnTo>
                              <a:pt x="225" y="157"/>
                            </a:lnTo>
                            <a:lnTo>
                              <a:pt x="218" y="160"/>
                            </a:lnTo>
                            <a:lnTo>
                              <a:pt x="208" y="161"/>
                            </a:lnTo>
                            <a:lnTo>
                              <a:pt x="210" y="161"/>
                            </a:lnTo>
                            <a:lnTo>
                              <a:pt x="98" y="160"/>
                            </a:lnTo>
                            <a:lnTo>
                              <a:pt x="98" y="157"/>
                            </a:lnTo>
                            <a:lnTo>
                              <a:pt x="91" y="149"/>
                            </a:lnTo>
                            <a:lnTo>
                              <a:pt x="81" y="144"/>
                            </a:lnTo>
                            <a:lnTo>
                              <a:pt x="68" y="142"/>
                            </a:lnTo>
                            <a:lnTo>
                              <a:pt x="54" y="142"/>
                            </a:lnTo>
                            <a:lnTo>
                              <a:pt x="43" y="144"/>
                            </a:lnTo>
                            <a:lnTo>
                              <a:pt x="32" y="149"/>
                            </a:lnTo>
                            <a:lnTo>
                              <a:pt x="24" y="159"/>
                            </a:lnTo>
                            <a:lnTo>
                              <a:pt x="20" y="171"/>
                            </a:lnTo>
                            <a:lnTo>
                              <a:pt x="23" y="171"/>
                            </a:lnTo>
                            <a:lnTo>
                              <a:pt x="0" y="171"/>
                            </a:lnTo>
                            <a:lnTo>
                              <a:pt x="3" y="151"/>
                            </a:lnTo>
                            <a:lnTo>
                              <a:pt x="7" y="140"/>
                            </a:lnTo>
                            <a:lnTo>
                              <a:pt x="14" y="131"/>
                            </a:lnTo>
                            <a:lnTo>
                              <a:pt x="21" y="122"/>
                            </a:lnTo>
                            <a:lnTo>
                              <a:pt x="32" y="115"/>
                            </a:lnTo>
                            <a:lnTo>
                              <a:pt x="44" y="110"/>
                            </a:lnTo>
                            <a:lnTo>
                              <a:pt x="58" y="109"/>
                            </a:lnTo>
                            <a:lnTo>
                              <a:pt x="74" y="110"/>
                            </a:lnTo>
                            <a:lnTo>
                              <a:pt x="86" y="111"/>
                            </a:lnTo>
                            <a:lnTo>
                              <a:pt x="97" y="115"/>
                            </a:lnTo>
                            <a:lnTo>
                              <a:pt x="105" y="120"/>
                            </a:lnTo>
                            <a:lnTo>
                              <a:pt x="118" y="132"/>
                            </a:lnTo>
                            <a:lnTo>
                              <a:pt x="127" y="148"/>
                            </a:lnTo>
                            <a:lnTo>
                              <a:pt x="212" y="153"/>
                            </a:lnTo>
                            <a:lnTo>
                              <a:pt x="210" y="153"/>
                            </a:lnTo>
                            <a:lnTo>
                              <a:pt x="218" y="149"/>
                            </a:lnTo>
                            <a:lnTo>
                              <a:pt x="225" y="142"/>
                            </a:lnTo>
                            <a:lnTo>
                              <a:pt x="234" y="120"/>
                            </a:lnTo>
                            <a:lnTo>
                              <a:pt x="237" y="109"/>
                            </a:lnTo>
                            <a:lnTo>
                              <a:pt x="237" y="89"/>
                            </a:lnTo>
                            <a:lnTo>
                              <a:pt x="233" y="83"/>
                            </a:lnTo>
                            <a:lnTo>
                              <a:pt x="225" y="74"/>
                            </a:lnTo>
                            <a:lnTo>
                              <a:pt x="220" y="64"/>
                            </a:lnTo>
                            <a:lnTo>
                              <a:pt x="213" y="41"/>
                            </a:lnTo>
                            <a:lnTo>
                              <a:pt x="213" y="23"/>
                            </a:lnTo>
                            <a:lnTo>
                              <a:pt x="217" y="15"/>
                            </a:lnTo>
                            <a:lnTo>
                              <a:pt x="221" y="8"/>
                            </a:lnTo>
                            <a:lnTo>
                              <a:pt x="226" y="3"/>
                            </a:lnTo>
                            <a:lnTo>
                              <a:pt x="231" y="0"/>
                            </a:lnTo>
                            <a:lnTo>
                              <a:pt x="245" y="2"/>
                            </a:lnTo>
                            <a:lnTo>
                              <a:pt x="255" y="8"/>
                            </a:lnTo>
                            <a:lnTo>
                              <a:pt x="258" y="13"/>
                            </a:lnTo>
                            <a:lnTo>
                              <a:pt x="260" y="20"/>
                            </a:lnTo>
                            <a:lnTo>
                              <a:pt x="250" y="15"/>
                            </a:lnTo>
                            <a:lnTo>
                              <a:pt x="242" y="16"/>
                            </a:lnTo>
                            <a:lnTo>
                              <a:pt x="235" y="21"/>
                            </a:lnTo>
                            <a:lnTo>
                              <a:pt x="231" y="31"/>
                            </a:lnTo>
                            <a:lnTo>
                              <a:pt x="234" y="40"/>
                            </a:lnTo>
                            <a:lnTo>
                              <a:pt x="243" y="48"/>
                            </a:lnTo>
                            <a:lnTo>
                              <a:pt x="249" y="50"/>
                            </a:lnTo>
                            <a:lnTo>
                              <a:pt x="256" y="52"/>
                            </a:lnTo>
                            <a:lnTo>
                              <a:pt x="264" y="50"/>
                            </a:lnTo>
                            <a:lnTo>
                              <a:pt x="272" y="45"/>
                            </a:lnTo>
                            <a:lnTo>
                              <a:pt x="290" y="29"/>
                            </a:lnTo>
                            <a:lnTo>
                              <a:pt x="309" y="15"/>
                            </a:lnTo>
                            <a:lnTo>
                              <a:pt x="334" y="6"/>
                            </a:lnTo>
                            <a:lnTo>
                              <a:pt x="350" y="3"/>
                            </a:lnTo>
                            <a:lnTo>
                              <a:pt x="366" y="2"/>
                            </a:lnTo>
                            <a:lnTo>
                              <a:pt x="390" y="4"/>
                            </a:lnTo>
                            <a:lnTo>
                              <a:pt x="412" y="11"/>
                            </a:lnTo>
                            <a:lnTo>
                              <a:pt x="429" y="21"/>
                            </a:lnTo>
                            <a:lnTo>
                              <a:pt x="445" y="37"/>
                            </a:lnTo>
                            <a:lnTo>
                              <a:pt x="455" y="50"/>
                            </a:lnTo>
                            <a:lnTo>
                              <a:pt x="465" y="62"/>
                            </a:lnTo>
                            <a:lnTo>
                              <a:pt x="476" y="68"/>
                            </a:lnTo>
                            <a:lnTo>
                              <a:pt x="482" y="68"/>
                            </a:lnTo>
                            <a:lnTo>
                              <a:pt x="489" y="66"/>
                            </a:lnTo>
                            <a:lnTo>
                              <a:pt x="494" y="64"/>
                            </a:lnTo>
                            <a:lnTo>
                              <a:pt x="497" y="57"/>
                            </a:lnTo>
                            <a:lnTo>
                              <a:pt x="499" y="47"/>
                            </a:lnTo>
                            <a:lnTo>
                              <a:pt x="498" y="36"/>
                            </a:lnTo>
                            <a:lnTo>
                              <a:pt x="493" y="29"/>
                            </a:lnTo>
                            <a:lnTo>
                              <a:pt x="494" y="37"/>
                            </a:lnTo>
                            <a:lnTo>
                              <a:pt x="492" y="44"/>
                            </a:lnTo>
                            <a:lnTo>
                              <a:pt x="488" y="48"/>
                            </a:lnTo>
                            <a:lnTo>
                              <a:pt x="481" y="50"/>
                            </a:lnTo>
                            <a:lnTo>
                              <a:pt x="468" y="48"/>
                            </a:lnTo>
                            <a:lnTo>
                              <a:pt x="462" y="45"/>
                            </a:lnTo>
                            <a:lnTo>
                              <a:pt x="459" y="40"/>
                            </a:lnTo>
                            <a:lnTo>
                              <a:pt x="457" y="32"/>
                            </a:lnTo>
                            <a:lnTo>
                              <a:pt x="460" y="24"/>
                            </a:lnTo>
                            <a:lnTo>
                              <a:pt x="465" y="19"/>
                            </a:lnTo>
                            <a:lnTo>
                              <a:pt x="472" y="13"/>
                            </a:lnTo>
                            <a:lnTo>
                              <a:pt x="482" y="11"/>
                            </a:lnTo>
                            <a:lnTo>
                              <a:pt x="497" y="12"/>
                            </a:lnTo>
                            <a:lnTo>
                              <a:pt x="511" y="17"/>
                            </a:lnTo>
                            <a:lnTo>
                              <a:pt x="525" y="29"/>
                            </a:lnTo>
                            <a:lnTo>
                              <a:pt x="527" y="27"/>
                            </a:lnTo>
                            <a:lnTo>
                              <a:pt x="532" y="25"/>
                            </a:lnTo>
                            <a:lnTo>
                              <a:pt x="548" y="21"/>
                            </a:lnTo>
                            <a:lnTo>
                              <a:pt x="572" y="19"/>
                            </a:lnTo>
                            <a:lnTo>
                              <a:pt x="599" y="17"/>
                            </a:lnTo>
                            <a:lnTo>
                              <a:pt x="628" y="17"/>
                            </a:lnTo>
                            <a:lnTo>
                              <a:pt x="657" y="21"/>
                            </a:lnTo>
                            <a:lnTo>
                              <a:pt x="683" y="29"/>
                            </a:lnTo>
                            <a:lnTo>
                              <a:pt x="704" y="41"/>
                            </a:lnTo>
                            <a:lnTo>
                              <a:pt x="713" y="48"/>
                            </a:lnTo>
                            <a:lnTo>
                              <a:pt x="721" y="56"/>
                            </a:lnTo>
                            <a:lnTo>
                              <a:pt x="737" y="69"/>
                            </a:lnTo>
                            <a:lnTo>
                              <a:pt x="750" y="81"/>
                            </a:lnTo>
                            <a:lnTo>
                              <a:pt x="764" y="89"/>
                            </a:lnTo>
                            <a:lnTo>
                              <a:pt x="774" y="95"/>
                            </a:lnTo>
                            <a:lnTo>
                              <a:pt x="785" y="98"/>
                            </a:lnTo>
                            <a:lnTo>
                              <a:pt x="794" y="97"/>
                            </a:lnTo>
                            <a:lnTo>
                              <a:pt x="803" y="90"/>
                            </a:lnTo>
                            <a:lnTo>
                              <a:pt x="811" y="77"/>
                            </a:lnTo>
                            <a:lnTo>
                              <a:pt x="812" y="65"/>
                            </a:lnTo>
                            <a:lnTo>
                              <a:pt x="808" y="54"/>
                            </a:lnTo>
                            <a:lnTo>
                              <a:pt x="803" y="48"/>
                            </a:lnTo>
                            <a:lnTo>
                              <a:pt x="797" y="45"/>
                            </a:lnTo>
                            <a:lnTo>
                              <a:pt x="790" y="45"/>
                            </a:lnTo>
                            <a:lnTo>
                              <a:pt x="783" y="47"/>
                            </a:lnTo>
                            <a:lnTo>
                              <a:pt x="778" y="50"/>
                            </a:lnTo>
                            <a:lnTo>
                              <a:pt x="774" y="56"/>
                            </a:lnTo>
                            <a:lnTo>
                              <a:pt x="774" y="64"/>
                            </a:lnTo>
                            <a:lnTo>
                              <a:pt x="777" y="70"/>
                            </a:lnTo>
                            <a:lnTo>
                              <a:pt x="785" y="78"/>
                            </a:lnTo>
                            <a:lnTo>
                              <a:pt x="774" y="76"/>
                            </a:lnTo>
                            <a:lnTo>
                              <a:pt x="766" y="68"/>
                            </a:lnTo>
                            <a:lnTo>
                              <a:pt x="762" y="54"/>
                            </a:lnTo>
                            <a:lnTo>
                              <a:pt x="762" y="48"/>
                            </a:lnTo>
                            <a:lnTo>
                              <a:pt x="765" y="40"/>
                            </a:lnTo>
                            <a:lnTo>
                              <a:pt x="770" y="31"/>
                            </a:lnTo>
                            <a:lnTo>
                              <a:pt x="777" y="24"/>
                            </a:lnTo>
                            <a:lnTo>
                              <a:pt x="785" y="19"/>
                            </a:lnTo>
                            <a:lnTo>
                              <a:pt x="794" y="16"/>
                            </a:lnTo>
                            <a:lnTo>
                              <a:pt x="803" y="16"/>
                            </a:lnTo>
                            <a:lnTo>
                              <a:pt x="811" y="19"/>
                            </a:lnTo>
                            <a:lnTo>
                              <a:pt x="822" y="23"/>
                            </a:lnTo>
                            <a:lnTo>
                              <a:pt x="828" y="29"/>
                            </a:lnTo>
                            <a:lnTo>
                              <a:pt x="839" y="19"/>
                            </a:lnTo>
                            <a:lnTo>
                              <a:pt x="852" y="10"/>
                            </a:lnTo>
                            <a:lnTo>
                              <a:pt x="867" y="8"/>
                            </a:lnTo>
                            <a:lnTo>
                              <a:pt x="876" y="10"/>
                            </a:lnTo>
                            <a:lnTo>
                              <a:pt x="884" y="13"/>
                            </a:lnTo>
                            <a:lnTo>
                              <a:pt x="864" y="24"/>
                            </a:lnTo>
                            <a:lnTo>
                              <a:pt x="848" y="39"/>
                            </a:lnTo>
                            <a:lnTo>
                              <a:pt x="835" y="56"/>
                            </a:lnTo>
                            <a:lnTo>
                              <a:pt x="824" y="77"/>
                            </a:lnTo>
                            <a:lnTo>
                              <a:pt x="815" y="98"/>
                            </a:lnTo>
                            <a:lnTo>
                              <a:pt x="810" y="122"/>
                            </a:lnTo>
                            <a:lnTo>
                              <a:pt x="807" y="146"/>
                            </a:lnTo>
                            <a:lnTo>
                              <a:pt x="806" y="171"/>
                            </a:lnTo>
                            <a:lnTo>
                              <a:pt x="779" y="171"/>
                            </a:lnTo>
                            <a:lnTo>
                              <a:pt x="777" y="157"/>
                            </a:lnTo>
                            <a:lnTo>
                              <a:pt x="771" y="143"/>
                            </a:lnTo>
                            <a:lnTo>
                              <a:pt x="761" y="127"/>
                            </a:lnTo>
                            <a:lnTo>
                              <a:pt x="748" y="111"/>
                            </a:lnTo>
                            <a:close/>
                          </a:path>
                        </a:pathLst>
                      </a:custGeom>
                      <a:solidFill>
                        <a:srgbClr val="B2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22" name="Unknown Shape"/>
                    <p:cNvSpPr>
                      <a:spLocks/>
                    </p:cNvSpPr>
                    <p:nvPr/>
                  </p:nvSpPr>
                  <p:spPr bwMode="auto">
                    <a:xfrm rot="5255923">
                      <a:off x="8913" y="469"/>
                      <a:ext cx="986" cy="189"/>
                    </a:xfrm>
                    <a:custGeom>
                      <a:avLst/>
                      <a:gdLst>
                        <a:gd name="T0" fmla="*/ 662 w 884"/>
                        <a:gd name="T1" fmla="*/ 49 h 171"/>
                        <a:gd name="T2" fmla="*/ 539 w 884"/>
                        <a:gd name="T3" fmla="*/ 60 h 171"/>
                        <a:gd name="T4" fmla="*/ 473 w 884"/>
                        <a:gd name="T5" fmla="*/ 123 h 171"/>
                        <a:gd name="T6" fmla="*/ 399 w 884"/>
                        <a:gd name="T7" fmla="*/ 167 h 171"/>
                        <a:gd name="T8" fmla="*/ 345 w 884"/>
                        <a:gd name="T9" fmla="*/ 138 h 171"/>
                        <a:gd name="T10" fmla="*/ 297 w 884"/>
                        <a:gd name="T11" fmla="*/ 114 h 171"/>
                        <a:gd name="T12" fmla="*/ 304 w 884"/>
                        <a:gd name="T13" fmla="*/ 143 h 171"/>
                        <a:gd name="T14" fmla="*/ 272 w 884"/>
                        <a:gd name="T15" fmla="*/ 143 h 171"/>
                        <a:gd name="T16" fmla="*/ 300 w 884"/>
                        <a:gd name="T17" fmla="*/ 68 h 171"/>
                        <a:gd name="T18" fmla="*/ 398 w 884"/>
                        <a:gd name="T19" fmla="*/ 32 h 171"/>
                        <a:gd name="T20" fmla="*/ 440 w 884"/>
                        <a:gd name="T21" fmla="*/ 78 h 171"/>
                        <a:gd name="T22" fmla="*/ 423 w 884"/>
                        <a:gd name="T23" fmla="*/ 127 h 171"/>
                        <a:gd name="T24" fmla="*/ 370 w 884"/>
                        <a:gd name="T25" fmla="*/ 123 h 171"/>
                        <a:gd name="T26" fmla="*/ 396 w 884"/>
                        <a:gd name="T27" fmla="*/ 102 h 171"/>
                        <a:gd name="T28" fmla="*/ 416 w 884"/>
                        <a:gd name="T29" fmla="*/ 113 h 171"/>
                        <a:gd name="T30" fmla="*/ 419 w 884"/>
                        <a:gd name="T31" fmla="*/ 64 h 171"/>
                        <a:gd name="T32" fmla="*/ 356 w 884"/>
                        <a:gd name="T33" fmla="*/ 73 h 171"/>
                        <a:gd name="T34" fmla="*/ 366 w 884"/>
                        <a:gd name="T35" fmla="*/ 144 h 171"/>
                        <a:gd name="T36" fmla="*/ 420 w 884"/>
                        <a:gd name="T37" fmla="*/ 151 h 171"/>
                        <a:gd name="T38" fmla="*/ 452 w 884"/>
                        <a:gd name="T39" fmla="*/ 69 h 171"/>
                        <a:gd name="T40" fmla="*/ 377 w 884"/>
                        <a:gd name="T41" fmla="*/ 17 h 171"/>
                        <a:gd name="T42" fmla="*/ 290 w 884"/>
                        <a:gd name="T43" fmla="*/ 50 h 171"/>
                        <a:gd name="T44" fmla="*/ 242 w 884"/>
                        <a:gd name="T45" fmla="*/ 131 h 171"/>
                        <a:gd name="T46" fmla="*/ 218 w 884"/>
                        <a:gd name="T47" fmla="*/ 160 h 171"/>
                        <a:gd name="T48" fmla="*/ 91 w 884"/>
                        <a:gd name="T49" fmla="*/ 149 h 171"/>
                        <a:gd name="T50" fmla="*/ 32 w 884"/>
                        <a:gd name="T51" fmla="*/ 149 h 171"/>
                        <a:gd name="T52" fmla="*/ 3 w 884"/>
                        <a:gd name="T53" fmla="*/ 151 h 171"/>
                        <a:gd name="T54" fmla="*/ 44 w 884"/>
                        <a:gd name="T55" fmla="*/ 110 h 171"/>
                        <a:gd name="T56" fmla="*/ 105 w 884"/>
                        <a:gd name="T57" fmla="*/ 120 h 171"/>
                        <a:gd name="T58" fmla="*/ 218 w 884"/>
                        <a:gd name="T59" fmla="*/ 149 h 171"/>
                        <a:gd name="T60" fmla="*/ 233 w 884"/>
                        <a:gd name="T61" fmla="*/ 83 h 171"/>
                        <a:gd name="T62" fmla="*/ 217 w 884"/>
                        <a:gd name="T63" fmla="*/ 15 h 171"/>
                        <a:gd name="T64" fmla="*/ 255 w 884"/>
                        <a:gd name="T65" fmla="*/ 8 h 171"/>
                        <a:gd name="T66" fmla="*/ 235 w 884"/>
                        <a:gd name="T67" fmla="*/ 21 h 171"/>
                        <a:gd name="T68" fmla="*/ 256 w 884"/>
                        <a:gd name="T69" fmla="*/ 52 h 171"/>
                        <a:gd name="T70" fmla="*/ 334 w 884"/>
                        <a:gd name="T71" fmla="*/ 6 h 171"/>
                        <a:gd name="T72" fmla="*/ 429 w 884"/>
                        <a:gd name="T73" fmla="*/ 21 h 171"/>
                        <a:gd name="T74" fmla="*/ 482 w 884"/>
                        <a:gd name="T75" fmla="*/ 68 h 171"/>
                        <a:gd name="T76" fmla="*/ 498 w 884"/>
                        <a:gd name="T77" fmla="*/ 36 h 171"/>
                        <a:gd name="T78" fmla="*/ 481 w 884"/>
                        <a:gd name="T79" fmla="*/ 50 h 171"/>
                        <a:gd name="T80" fmla="*/ 460 w 884"/>
                        <a:gd name="T81" fmla="*/ 24 h 171"/>
                        <a:gd name="T82" fmla="*/ 511 w 884"/>
                        <a:gd name="T83" fmla="*/ 17 h 171"/>
                        <a:gd name="T84" fmla="*/ 572 w 884"/>
                        <a:gd name="T85" fmla="*/ 19 h 171"/>
                        <a:gd name="T86" fmla="*/ 704 w 884"/>
                        <a:gd name="T87" fmla="*/ 41 h 171"/>
                        <a:gd name="T88" fmla="*/ 764 w 884"/>
                        <a:gd name="T89" fmla="*/ 89 h 171"/>
                        <a:gd name="T90" fmla="*/ 811 w 884"/>
                        <a:gd name="T91" fmla="*/ 77 h 171"/>
                        <a:gd name="T92" fmla="*/ 790 w 884"/>
                        <a:gd name="T93" fmla="*/ 45 h 171"/>
                        <a:gd name="T94" fmla="*/ 777 w 884"/>
                        <a:gd name="T95" fmla="*/ 70 h 171"/>
                        <a:gd name="T96" fmla="*/ 762 w 884"/>
                        <a:gd name="T97" fmla="*/ 48 h 171"/>
                        <a:gd name="T98" fmla="*/ 794 w 884"/>
                        <a:gd name="T99" fmla="*/ 16 h 171"/>
                        <a:gd name="T100" fmla="*/ 839 w 884"/>
                        <a:gd name="T101" fmla="*/ 19 h 171"/>
                        <a:gd name="T102" fmla="*/ 864 w 884"/>
                        <a:gd name="T103" fmla="*/ 24 h 171"/>
                        <a:gd name="T104" fmla="*/ 810 w 884"/>
                        <a:gd name="T105" fmla="*/ 122 h 171"/>
                        <a:gd name="T106" fmla="*/ 771 w 884"/>
                        <a:gd name="T107" fmla="*/ 143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</a:cxnLst>
                      <a:rect l="0" t="0" r="r" b="b"/>
                      <a:pathLst>
                        <a:path w="884" h="171">
                          <a:moveTo>
                            <a:pt x="748" y="111"/>
                          </a:moveTo>
                          <a:lnTo>
                            <a:pt x="727" y="89"/>
                          </a:lnTo>
                          <a:lnTo>
                            <a:pt x="702" y="70"/>
                          </a:lnTo>
                          <a:lnTo>
                            <a:pt x="682" y="60"/>
                          </a:lnTo>
                          <a:lnTo>
                            <a:pt x="662" y="49"/>
                          </a:lnTo>
                          <a:lnTo>
                            <a:pt x="641" y="44"/>
                          </a:lnTo>
                          <a:lnTo>
                            <a:pt x="617" y="41"/>
                          </a:lnTo>
                          <a:lnTo>
                            <a:pt x="587" y="43"/>
                          </a:lnTo>
                          <a:lnTo>
                            <a:pt x="562" y="49"/>
                          </a:lnTo>
                          <a:lnTo>
                            <a:pt x="539" y="60"/>
                          </a:lnTo>
                          <a:lnTo>
                            <a:pt x="521" y="73"/>
                          </a:lnTo>
                          <a:lnTo>
                            <a:pt x="505" y="86"/>
                          </a:lnTo>
                          <a:lnTo>
                            <a:pt x="493" y="101"/>
                          </a:lnTo>
                          <a:lnTo>
                            <a:pt x="482" y="113"/>
                          </a:lnTo>
                          <a:lnTo>
                            <a:pt x="473" y="123"/>
                          </a:lnTo>
                          <a:lnTo>
                            <a:pt x="461" y="134"/>
                          </a:lnTo>
                          <a:lnTo>
                            <a:pt x="448" y="144"/>
                          </a:lnTo>
                          <a:lnTo>
                            <a:pt x="432" y="155"/>
                          </a:lnTo>
                          <a:lnTo>
                            <a:pt x="416" y="163"/>
                          </a:lnTo>
                          <a:lnTo>
                            <a:pt x="399" y="167"/>
                          </a:lnTo>
                          <a:lnTo>
                            <a:pt x="382" y="165"/>
                          </a:lnTo>
                          <a:lnTo>
                            <a:pt x="373" y="161"/>
                          </a:lnTo>
                          <a:lnTo>
                            <a:pt x="363" y="156"/>
                          </a:lnTo>
                          <a:lnTo>
                            <a:pt x="354" y="148"/>
                          </a:lnTo>
                          <a:lnTo>
                            <a:pt x="345" y="138"/>
                          </a:lnTo>
                          <a:lnTo>
                            <a:pt x="333" y="123"/>
                          </a:lnTo>
                          <a:lnTo>
                            <a:pt x="320" y="113"/>
                          </a:lnTo>
                          <a:lnTo>
                            <a:pt x="312" y="110"/>
                          </a:lnTo>
                          <a:lnTo>
                            <a:pt x="305" y="110"/>
                          </a:lnTo>
                          <a:lnTo>
                            <a:pt x="297" y="114"/>
                          </a:lnTo>
                          <a:lnTo>
                            <a:pt x="290" y="122"/>
                          </a:lnTo>
                          <a:lnTo>
                            <a:pt x="296" y="123"/>
                          </a:lnTo>
                          <a:lnTo>
                            <a:pt x="300" y="126"/>
                          </a:lnTo>
                          <a:lnTo>
                            <a:pt x="304" y="134"/>
                          </a:lnTo>
                          <a:lnTo>
                            <a:pt x="304" y="143"/>
                          </a:lnTo>
                          <a:lnTo>
                            <a:pt x="300" y="151"/>
                          </a:lnTo>
                          <a:lnTo>
                            <a:pt x="293" y="155"/>
                          </a:lnTo>
                          <a:lnTo>
                            <a:pt x="283" y="155"/>
                          </a:lnTo>
                          <a:lnTo>
                            <a:pt x="275" y="148"/>
                          </a:lnTo>
                          <a:lnTo>
                            <a:pt x="272" y="143"/>
                          </a:lnTo>
                          <a:lnTo>
                            <a:pt x="271" y="136"/>
                          </a:lnTo>
                          <a:lnTo>
                            <a:pt x="272" y="120"/>
                          </a:lnTo>
                          <a:lnTo>
                            <a:pt x="278" y="102"/>
                          </a:lnTo>
                          <a:lnTo>
                            <a:pt x="287" y="85"/>
                          </a:lnTo>
                          <a:lnTo>
                            <a:pt x="300" y="68"/>
                          </a:lnTo>
                          <a:lnTo>
                            <a:pt x="316" y="50"/>
                          </a:lnTo>
                          <a:lnTo>
                            <a:pt x="336" y="39"/>
                          </a:lnTo>
                          <a:lnTo>
                            <a:pt x="358" y="32"/>
                          </a:lnTo>
                          <a:lnTo>
                            <a:pt x="383" y="29"/>
                          </a:lnTo>
                          <a:lnTo>
                            <a:pt x="398" y="32"/>
                          </a:lnTo>
                          <a:lnTo>
                            <a:pt x="410" y="36"/>
                          </a:lnTo>
                          <a:lnTo>
                            <a:pt x="422" y="44"/>
                          </a:lnTo>
                          <a:lnTo>
                            <a:pt x="429" y="53"/>
                          </a:lnTo>
                          <a:lnTo>
                            <a:pt x="436" y="66"/>
                          </a:lnTo>
                          <a:lnTo>
                            <a:pt x="440" y="78"/>
                          </a:lnTo>
                          <a:lnTo>
                            <a:pt x="441" y="90"/>
                          </a:lnTo>
                          <a:lnTo>
                            <a:pt x="440" y="102"/>
                          </a:lnTo>
                          <a:lnTo>
                            <a:pt x="436" y="113"/>
                          </a:lnTo>
                          <a:lnTo>
                            <a:pt x="429" y="120"/>
                          </a:lnTo>
                          <a:lnTo>
                            <a:pt x="423" y="127"/>
                          </a:lnTo>
                          <a:lnTo>
                            <a:pt x="416" y="132"/>
                          </a:lnTo>
                          <a:lnTo>
                            <a:pt x="402" y="136"/>
                          </a:lnTo>
                          <a:lnTo>
                            <a:pt x="387" y="136"/>
                          </a:lnTo>
                          <a:lnTo>
                            <a:pt x="377" y="131"/>
                          </a:lnTo>
                          <a:lnTo>
                            <a:pt x="370" y="123"/>
                          </a:lnTo>
                          <a:lnTo>
                            <a:pt x="370" y="114"/>
                          </a:lnTo>
                          <a:lnTo>
                            <a:pt x="374" y="106"/>
                          </a:lnTo>
                          <a:lnTo>
                            <a:pt x="382" y="101"/>
                          </a:lnTo>
                          <a:lnTo>
                            <a:pt x="391" y="101"/>
                          </a:lnTo>
                          <a:lnTo>
                            <a:pt x="396" y="102"/>
                          </a:lnTo>
                          <a:lnTo>
                            <a:pt x="400" y="106"/>
                          </a:lnTo>
                          <a:lnTo>
                            <a:pt x="403" y="111"/>
                          </a:lnTo>
                          <a:lnTo>
                            <a:pt x="404" y="119"/>
                          </a:lnTo>
                          <a:lnTo>
                            <a:pt x="411" y="116"/>
                          </a:lnTo>
                          <a:lnTo>
                            <a:pt x="416" y="113"/>
                          </a:lnTo>
                          <a:lnTo>
                            <a:pt x="424" y="99"/>
                          </a:lnTo>
                          <a:lnTo>
                            <a:pt x="426" y="91"/>
                          </a:lnTo>
                          <a:lnTo>
                            <a:pt x="426" y="82"/>
                          </a:lnTo>
                          <a:lnTo>
                            <a:pt x="423" y="73"/>
                          </a:lnTo>
                          <a:lnTo>
                            <a:pt x="419" y="64"/>
                          </a:lnTo>
                          <a:lnTo>
                            <a:pt x="408" y="54"/>
                          </a:lnTo>
                          <a:lnTo>
                            <a:pt x="394" y="50"/>
                          </a:lnTo>
                          <a:lnTo>
                            <a:pt x="378" y="53"/>
                          </a:lnTo>
                          <a:lnTo>
                            <a:pt x="363" y="62"/>
                          </a:lnTo>
                          <a:lnTo>
                            <a:pt x="356" y="73"/>
                          </a:lnTo>
                          <a:lnTo>
                            <a:pt x="350" y="87"/>
                          </a:lnTo>
                          <a:lnTo>
                            <a:pt x="349" y="102"/>
                          </a:lnTo>
                          <a:lnTo>
                            <a:pt x="350" y="118"/>
                          </a:lnTo>
                          <a:lnTo>
                            <a:pt x="356" y="132"/>
                          </a:lnTo>
                          <a:lnTo>
                            <a:pt x="366" y="144"/>
                          </a:lnTo>
                          <a:lnTo>
                            <a:pt x="381" y="152"/>
                          </a:lnTo>
                          <a:lnTo>
                            <a:pt x="390" y="153"/>
                          </a:lnTo>
                          <a:lnTo>
                            <a:pt x="400" y="155"/>
                          </a:lnTo>
                          <a:lnTo>
                            <a:pt x="411" y="153"/>
                          </a:lnTo>
                          <a:lnTo>
                            <a:pt x="420" y="151"/>
                          </a:lnTo>
                          <a:lnTo>
                            <a:pt x="436" y="140"/>
                          </a:lnTo>
                          <a:lnTo>
                            <a:pt x="448" y="126"/>
                          </a:lnTo>
                          <a:lnTo>
                            <a:pt x="453" y="107"/>
                          </a:lnTo>
                          <a:lnTo>
                            <a:pt x="456" y="89"/>
                          </a:lnTo>
                          <a:lnTo>
                            <a:pt x="452" y="69"/>
                          </a:lnTo>
                          <a:lnTo>
                            <a:pt x="443" y="50"/>
                          </a:lnTo>
                          <a:lnTo>
                            <a:pt x="429" y="37"/>
                          </a:lnTo>
                          <a:lnTo>
                            <a:pt x="414" y="27"/>
                          </a:lnTo>
                          <a:lnTo>
                            <a:pt x="395" y="20"/>
                          </a:lnTo>
                          <a:lnTo>
                            <a:pt x="377" y="17"/>
                          </a:lnTo>
                          <a:lnTo>
                            <a:pt x="357" y="17"/>
                          </a:lnTo>
                          <a:lnTo>
                            <a:pt x="338" y="21"/>
                          </a:lnTo>
                          <a:lnTo>
                            <a:pt x="320" y="28"/>
                          </a:lnTo>
                          <a:lnTo>
                            <a:pt x="304" y="37"/>
                          </a:lnTo>
                          <a:lnTo>
                            <a:pt x="290" y="50"/>
                          </a:lnTo>
                          <a:lnTo>
                            <a:pt x="278" y="66"/>
                          </a:lnTo>
                          <a:lnTo>
                            <a:pt x="267" y="81"/>
                          </a:lnTo>
                          <a:lnTo>
                            <a:pt x="253" y="109"/>
                          </a:lnTo>
                          <a:lnTo>
                            <a:pt x="247" y="120"/>
                          </a:lnTo>
                          <a:lnTo>
                            <a:pt x="242" y="131"/>
                          </a:lnTo>
                          <a:lnTo>
                            <a:pt x="238" y="140"/>
                          </a:lnTo>
                          <a:lnTo>
                            <a:pt x="233" y="147"/>
                          </a:lnTo>
                          <a:lnTo>
                            <a:pt x="229" y="153"/>
                          </a:lnTo>
                          <a:lnTo>
                            <a:pt x="225" y="157"/>
                          </a:lnTo>
                          <a:lnTo>
                            <a:pt x="218" y="160"/>
                          </a:lnTo>
                          <a:lnTo>
                            <a:pt x="208" y="161"/>
                          </a:lnTo>
                          <a:lnTo>
                            <a:pt x="210" y="161"/>
                          </a:lnTo>
                          <a:lnTo>
                            <a:pt x="98" y="160"/>
                          </a:lnTo>
                          <a:lnTo>
                            <a:pt x="98" y="157"/>
                          </a:lnTo>
                          <a:lnTo>
                            <a:pt x="91" y="149"/>
                          </a:lnTo>
                          <a:lnTo>
                            <a:pt x="81" y="144"/>
                          </a:lnTo>
                          <a:lnTo>
                            <a:pt x="68" y="142"/>
                          </a:lnTo>
                          <a:lnTo>
                            <a:pt x="54" y="142"/>
                          </a:lnTo>
                          <a:lnTo>
                            <a:pt x="43" y="144"/>
                          </a:lnTo>
                          <a:lnTo>
                            <a:pt x="32" y="149"/>
                          </a:lnTo>
                          <a:lnTo>
                            <a:pt x="24" y="159"/>
                          </a:lnTo>
                          <a:lnTo>
                            <a:pt x="20" y="171"/>
                          </a:lnTo>
                          <a:lnTo>
                            <a:pt x="23" y="171"/>
                          </a:lnTo>
                          <a:lnTo>
                            <a:pt x="0" y="171"/>
                          </a:lnTo>
                          <a:lnTo>
                            <a:pt x="3" y="151"/>
                          </a:lnTo>
                          <a:lnTo>
                            <a:pt x="7" y="140"/>
                          </a:lnTo>
                          <a:lnTo>
                            <a:pt x="14" y="131"/>
                          </a:lnTo>
                          <a:lnTo>
                            <a:pt x="21" y="122"/>
                          </a:lnTo>
                          <a:lnTo>
                            <a:pt x="32" y="115"/>
                          </a:lnTo>
                          <a:lnTo>
                            <a:pt x="44" y="110"/>
                          </a:lnTo>
                          <a:lnTo>
                            <a:pt x="58" y="109"/>
                          </a:lnTo>
                          <a:lnTo>
                            <a:pt x="74" y="110"/>
                          </a:lnTo>
                          <a:lnTo>
                            <a:pt x="86" y="111"/>
                          </a:lnTo>
                          <a:lnTo>
                            <a:pt x="97" y="115"/>
                          </a:lnTo>
                          <a:lnTo>
                            <a:pt x="105" y="120"/>
                          </a:lnTo>
                          <a:lnTo>
                            <a:pt x="118" y="132"/>
                          </a:lnTo>
                          <a:lnTo>
                            <a:pt x="127" y="148"/>
                          </a:lnTo>
                          <a:lnTo>
                            <a:pt x="212" y="153"/>
                          </a:lnTo>
                          <a:lnTo>
                            <a:pt x="210" y="153"/>
                          </a:lnTo>
                          <a:lnTo>
                            <a:pt x="218" y="149"/>
                          </a:lnTo>
                          <a:lnTo>
                            <a:pt x="225" y="142"/>
                          </a:lnTo>
                          <a:lnTo>
                            <a:pt x="234" y="120"/>
                          </a:lnTo>
                          <a:lnTo>
                            <a:pt x="237" y="109"/>
                          </a:lnTo>
                          <a:lnTo>
                            <a:pt x="237" y="89"/>
                          </a:lnTo>
                          <a:lnTo>
                            <a:pt x="233" y="83"/>
                          </a:lnTo>
                          <a:lnTo>
                            <a:pt x="225" y="74"/>
                          </a:lnTo>
                          <a:lnTo>
                            <a:pt x="220" y="64"/>
                          </a:lnTo>
                          <a:lnTo>
                            <a:pt x="213" y="41"/>
                          </a:lnTo>
                          <a:lnTo>
                            <a:pt x="213" y="23"/>
                          </a:lnTo>
                          <a:lnTo>
                            <a:pt x="217" y="15"/>
                          </a:lnTo>
                          <a:lnTo>
                            <a:pt x="221" y="8"/>
                          </a:lnTo>
                          <a:lnTo>
                            <a:pt x="226" y="3"/>
                          </a:lnTo>
                          <a:lnTo>
                            <a:pt x="231" y="0"/>
                          </a:lnTo>
                          <a:lnTo>
                            <a:pt x="245" y="2"/>
                          </a:lnTo>
                          <a:lnTo>
                            <a:pt x="255" y="8"/>
                          </a:lnTo>
                          <a:lnTo>
                            <a:pt x="258" y="13"/>
                          </a:lnTo>
                          <a:lnTo>
                            <a:pt x="260" y="20"/>
                          </a:lnTo>
                          <a:lnTo>
                            <a:pt x="250" y="15"/>
                          </a:lnTo>
                          <a:lnTo>
                            <a:pt x="242" y="16"/>
                          </a:lnTo>
                          <a:lnTo>
                            <a:pt x="235" y="21"/>
                          </a:lnTo>
                          <a:lnTo>
                            <a:pt x="231" y="31"/>
                          </a:lnTo>
                          <a:lnTo>
                            <a:pt x="234" y="40"/>
                          </a:lnTo>
                          <a:lnTo>
                            <a:pt x="243" y="48"/>
                          </a:lnTo>
                          <a:lnTo>
                            <a:pt x="249" y="50"/>
                          </a:lnTo>
                          <a:lnTo>
                            <a:pt x="256" y="52"/>
                          </a:lnTo>
                          <a:lnTo>
                            <a:pt x="264" y="50"/>
                          </a:lnTo>
                          <a:lnTo>
                            <a:pt x="272" y="45"/>
                          </a:lnTo>
                          <a:lnTo>
                            <a:pt x="290" y="29"/>
                          </a:lnTo>
                          <a:lnTo>
                            <a:pt x="309" y="15"/>
                          </a:lnTo>
                          <a:lnTo>
                            <a:pt x="334" y="6"/>
                          </a:lnTo>
                          <a:lnTo>
                            <a:pt x="350" y="3"/>
                          </a:lnTo>
                          <a:lnTo>
                            <a:pt x="366" y="2"/>
                          </a:lnTo>
                          <a:lnTo>
                            <a:pt x="390" y="4"/>
                          </a:lnTo>
                          <a:lnTo>
                            <a:pt x="412" y="11"/>
                          </a:lnTo>
                          <a:lnTo>
                            <a:pt x="429" y="21"/>
                          </a:lnTo>
                          <a:lnTo>
                            <a:pt x="445" y="37"/>
                          </a:lnTo>
                          <a:lnTo>
                            <a:pt x="455" y="50"/>
                          </a:lnTo>
                          <a:lnTo>
                            <a:pt x="465" y="62"/>
                          </a:lnTo>
                          <a:lnTo>
                            <a:pt x="476" y="68"/>
                          </a:lnTo>
                          <a:lnTo>
                            <a:pt x="482" y="68"/>
                          </a:lnTo>
                          <a:lnTo>
                            <a:pt x="489" y="66"/>
                          </a:lnTo>
                          <a:lnTo>
                            <a:pt x="494" y="64"/>
                          </a:lnTo>
                          <a:lnTo>
                            <a:pt x="497" y="57"/>
                          </a:lnTo>
                          <a:lnTo>
                            <a:pt x="499" y="47"/>
                          </a:lnTo>
                          <a:lnTo>
                            <a:pt x="498" y="36"/>
                          </a:lnTo>
                          <a:lnTo>
                            <a:pt x="493" y="29"/>
                          </a:lnTo>
                          <a:lnTo>
                            <a:pt x="494" y="37"/>
                          </a:lnTo>
                          <a:lnTo>
                            <a:pt x="492" y="44"/>
                          </a:lnTo>
                          <a:lnTo>
                            <a:pt x="488" y="48"/>
                          </a:lnTo>
                          <a:lnTo>
                            <a:pt x="481" y="50"/>
                          </a:lnTo>
                          <a:lnTo>
                            <a:pt x="468" y="48"/>
                          </a:lnTo>
                          <a:lnTo>
                            <a:pt x="462" y="45"/>
                          </a:lnTo>
                          <a:lnTo>
                            <a:pt x="459" y="40"/>
                          </a:lnTo>
                          <a:lnTo>
                            <a:pt x="457" y="32"/>
                          </a:lnTo>
                          <a:lnTo>
                            <a:pt x="460" y="24"/>
                          </a:lnTo>
                          <a:lnTo>
                            <a:pt x="465" y="19"/>
                          </a:lnTo>
                          <a:lnTo>
                            <a:pt x="472" y="13"/>
                          </a:lnTo>
                          <a:lnTo>
                            <a:pt x="482" y="11"/>
                          </a:lnTo>
                          <a:lnTo>
                            <a:pt x="497" y="12"/>
                          </a:lnTo>
                          <a:lnTo>
                            <a:pt x="511" y="17"/>
                          </a:lnTo>
                          <a:lnTo>
                            <a:pt x="525" y="29"/>
                          </a:lnTo>
                          <a:lnTo>
                            <a:pt x="527" y="27"/>
                          </a:lnTo>
                          <a:lnTo>
                            <a:pt x="532" y="25"/>
                          </a:lnTo>
                          <a:lnTo>
                            <a:pt x="548" y="21"/>
                          </a:lnTo>
                          <a:lnTo>
                            <a:pt x="572" y="19"/>
                          </a:lnTo>
                          <a:lnTo>
                            <a:pt x="599" y="17"/>
                          </a:lnTo>
                          <a:lnTo>
                            <a:pt x="628" y="17"/>
                          </a:lnTo>
                          <a:lnTo>
                            <a:pt x="657" y="21"/>
                          </a:lnTo>
                          <a:lnTo>
                            <a:pt x="683" y="29"/>
                          </a:lnTo>
                          <a:lnTo>
                            <a:pt x="704" y="41"/>
                          </a:lnTo>
                          <a:lnTo>
                            <a:pt x="713" y="48"/>
                          </a:lnTo>
                          <a:lnTo>
                            <a:pt x="721" y="56"/>
                          </a:lnTo>
                          <a:lnTo>
                            <a:pt x="737" y="69"/>
                          </a:lnTo>
                          <a:lnTo>
                            <a:pt x="750" y="81"/>
                          </a:lnTo>
                          <a:lnTo>
                            <a:pt x="764" y="89"/>
                          </a:lnTo>
                          <a:lnTo>
                            <a:pt x="774" y="95"/>
                          </a:lnTo>
                          <a:lnTo>
                            <a:pt x="785" y="98"/>
                          </a:lnTo>
                          <a:lnTo>
                            <a:pt x="794" y="97"/>
                          </a:lnTo>
                          <a:lnTo>
                            <a:pt x="803" y="90"/>
                          </a:lnTo>
                          <a:lnTo>
                            <a:pt x="811" y="77"/>
                          </a:lnTo>
                          <a:lnTo>
                            <a:pt x="812" y="65"/>
                          </a:lnTo>
                          <a:lnTo>
                            <a:pt x="808" y="54"/>
                          </a:lnTo>
                          <a:lnTo>
                            <a:pt x="803" y="48"/>
                          </a:lnTo>
                          <a:lnTo>
                            <a:pt x="797" y="45"/>
                          </a:lnTo>
                          <a:lnTo>
                            <a:pt x="790" y="45"/>
                          </a:lnTo>
                          <a:lnTo>
                            <a:pt x="783" y="47"/>
                          </a:lnTo>
                          <a:lnTo>
                            <a:pt x="778" y="50"/>
                          </a:lnTo>
                          <a:lnTo>
                            <a:pt x="774" y="56"/>
                          </a:lnTo>
                          <a:lnTo>
                            <a:pt x="774" y="64"/>
                          </a:lnTo>
                          <a:lnTo>
                            <a:pt x="777" y="70"/>
                          </a:lnTo>
                          <a:lnTo>
                            <a:pt x="785" y="78"/>
                          </a:lnTo>
                          <a:lnTo>
                            <a:pt x="774" y="76"/>
                          </a:lnTo>
                          <a:lnTo>
                            <a:pt x="766" y="68"/>
                          </a:lnTo>
                          <a:lnTo>
                            <a:pt x="762" y="54"/>
                          </a:lnTo>
                          <a:lnTo>
                            <a:pt x="762" y="48"/>
                          </a:lnTo>
                          <a:lnTo>
                            <a:pt x="765" y="40"/>
                          </a:lnTo>
                          <a:lnTo>
                            <a:pt x="770" y="31"/>
                          </a:lnTo>
                          <a:lnTo>
                            <a:pt x="777" y="24"/>
                          </a:lnTo>
                          <a:lnTo>
                            <a:pt x="785" y="19"/>
                          </a:lnTo>
                          <a:lnTo>
                            <a:pt x="794" y="16"/>
                          </a:lnTo>
                          <a:lnTo>
                            <a:pt x="803" y="16"/>
                          </a:lnTo>
                          <a:lnTo>
                            <a:pt x="811" y="19"/>
                          </a:lnTo>
                          <a:lnTo>
                            <a:pt x="822" y="23"/>
                          </a:lnTo>
                          <a:lnTo>
                            <a:pt x="828" y="29"/>
                          </a:lnTo>
                          <a:lnTo>
                            <a:pt x="839" y="19"/>
                          </a:lnTo>
                          <a:lnTo>
                            <a:pt x="852" y="10"/>
                          </a:lnTo>
                          <a:lnTo>
                            <a:pt x="867" y="8"/>
                          </a:lnTo>
                          <a:lnTo>
                            <a:pt x="876" y="10"/>
                          </a:lnTo>
                          <a:lnTo>
                            <a:pt x="884" y="13"/>
                          </a:lnTo>
                          <a:lnTo>
                            <a:pt x="864" y="24"/>
                          </a:lnTo>
                          <a:lnTo>
                            <a:pt x="848" y="39"/>
                          </a:lnTo>
                          <a:lnTo>
                            <a:pt x="835" y="56"/>
                          </a:lnTo>
                          <a:lnTo>
                            <a:pt x="824" y="77"/>
                          </a:lnTo>
                          <a:lnTo>
                            <a:pt x="815" y="98"/>
                          </a:lnTo>
                          <a:lnTo>
                            <a:pt x="810" y="122"/>
                          </a:lnTo>
                          <a:lnTo>
                            <a:pt x="807" y="146"/>
                          </a:lnTo>
                          <a:lnTo>
                            <a:pt x="806" y="171"/>
                          </a:lnTo>
                          <a:lnTo>
                            <a:pt x="779" y="171"/>
                          </a:lnTo>
                          <a:lnTo>
                            <a:pt x="777" y="157"/>
                          </a:lnTo>
                          <a:lnTo>
                            <a:pt x="771" y="143"/>
                          </a:lnTo>
                          <a:lnTo>
                            <a:pt x="761" y="127"/>
                          </a:lnTo>
                          <a:lnTo>
                            <a:pt x="748" y="111"/>
                          </a:lnTo>
                          <a:close/>
                        </a:path>
                      </a:pathLst>
                    </a:custGeom>
                    <a:solidFill>
                      <a:srgbClr val="B2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3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8319" y="60"/>
                      <a:ext cx="986" cy="189"/>
                    </a:xfrm>
                    <a:custGeom>
                      <a:avLst/>
                      <a:gdLst>
                        <a:gd name="T0" fmla="*/ 662 w 884"/>
                        <a:gd name="T1" fmla="*/ 49 h 171"/>
                        <a:gd name="T2" fmla="*/ 539 w 884"/>
                        <a:gd name="T3" fmla="*/ 60 h 171"/>
                        <a:gd name="T4" fmla="*/ 473 w 884"/>
                        <a:gd name="T5" fmla="*/ 123 h 171"/>
                        <a:gd name="T6" fmla="*/ 399 w 884"/>
                        <a:gd name="T7" fmla="*/ 167 h 171"/>
                        <a:gd name="T8" fmla="*/ 345 w 884"/>
                        <a:gd name="T9" fmla="*/ 138 h 171"/>
                        <a:gd name="T10" fmla="*/ 297 w 884"/>
                        <a:gd name="T11" fmla="*/ 114 h 171"/>
                        <a:gd name="T12" fmla="*/ 304 w 884"/>
                        <a:gd name="T13" fmla="*/ 143 h 171"/>
                        <a:gd name="T14" fmla="*/ 272 w 884"/>
                        <a:gd name="T15" fmla="*/ 143 h 171"/>
                        <a:gd name="T16" fmla="*/ 300 w 884"/>
                        <a:gd name="T17" fmla="*/ 68 h 171"/>
                        <a:gd name="T18" fmla="*/ 398 w 884"/>
                        <a:gd name="T19" fmla="*/ 32 h 171"/>
                        <a:gd name="T20" fmla="*/ 440 w 884"/>
                        <a:gd name="T21" fmla="*/ 78 h 171"/>
                        <a:gd name="T22" fmla="*/ 423 w 884"/>
                        <a:gd name="T23" fmla="*/ 127 h 171"/>
                        <a:gd name="T24" fmla="*/ 370 w 884"/>
                        <a:gd name="T25" fmla="*/ 123 h 171"/>
                        <a:gd name="T26" fmla="*/ 396 w 884"/>
                        <a:gd name="T27" fmla="*/ 102 h 171"/>
                        <a:gd name="T28" fmla="*/ 416 w 884"/>
                        <a:gd name="T29" fmla="*/ 113 h 171"/>
                        <a:gd name="T30" fmla="*/ 419 w 884"/>
                        <a:gd name="T31" fmla="*/ 64 h 171"/>
                        <a:gd name="T32" fmla="*/ 356 w 884"/>
                        <a:gd name="T33" fmla="*/ 73 h 171"/>
                        <a:gd name="T34" fmla="*/ 366 w 884"/>
                        <a:gd name="T35" fmla="*/ 144 h 171"/>
                        <a:gd name="T36" fmla="*/ 420 w 884"/>
                        <a:gd name="T37" fmla="*/ 151 h 171"/>
                        <a:gd name="T38" fmla="*/ 452 w 884"/>
                        <a:gd name="T39" fmla="*/ 69 h 171"/>
                        <a:gd name="T40" fmla="*/ 377 w 884"/>
                        <a:gd name="T41" fmla="*/ 17 h 171"/>
                        <a:gd name="T42" fmla="*/ 290 w 884"/>
                        <a:gd name="T43" fmla="*/ 50 h 171"/>
                        <a:gd name="T44" fmla="*/ 242 w 884"/>
                        <a:gd name="T45" fmla="*/ 131 h 171"/>
                        <a:gd name="T46" fmla="*/ 218 w 884"/>
                        <a:gd name="T47" fmla="*/ 160 h 171"/>
                        <a:gd name="T48" fmla="*/ 91 w 884"/>
                        <a:gd name="T49" fmla="*/ 149 h 171"/>
                        <a:gd name="T50" fmla="*/ 32 w 884"/>
                        <a:gd name="T51" fmla="*/ 149 h 171"/>
                        <a:gd name="T52" fmla="*/ 3 w 884"/>
                        <a:gd name="T53" fmla="*/ 151 h 171"/>
                        <a:gd name="T54" fmla="*/ 44 w 884"/>
                        <a:gd name="T55" fmla="*/ 110 h 171"/>
                        <a:gd name="T56" fmla="*/ 105 w 884"/>
                        <a:gd name="T57" fmla="*/ 120 h 171"/>
                        <a:gd name="T58" fmla="*/ 218 w 884"/>
                        <a:gd name="T59" fmla="*/ 149 h 171"/>
                        <a:gd name="T60" fmla="*/ 233 w 884"/>
                        <a:gd name="T61" fmla="*/ 83 h 171"/>
                        <a:gd name="T62" fmla="*/ 217 w 884"/>
                        <a:gd name="T63" fmla="*/ 15 h 171"/>
                        <a:gd name="T64" fmla="*/ 255 w 884"/>
                        <a:gd name="T65" fmla="*/ 8 h 171"/>
                        <a:gd name="T66" fmla="*/ 235 w 884"/>
                        <a:gd name="T67" fmla="*/ 21 h 171"/>
                        <a:gd name="T68" fmla="*/ 256 w 884"/>
                        <a:gd name="T69" fmla="*/ 52 h 171"/>
                        <a:gd name="T70" fmla="*/ 334 w 884"/>
                        <a:gd name="T71" fmla="*/ 6 h 171"/>
                        <a:gd name="T72" fmla="*/ 429 w 884"/>
                        <a:gd name="T73" fmla="*/ 21 h 171"/>
                        <a:gd name="T74" fmla="*/ 482 w 884"/>
                        <a:gd name="T75" fmla="*/ 68 h 171"/>
                        <a:gd name="T76" fmla="*/ 498 w 884"/>
                        <a:gd name="T77" fmla="*/ 36 h 171"/>
                        <a:gd name="T78" fmla="*/ 481 w 884"/>
                        <a:gd name="T79" fmla="*/ 50 h 171"/>
                        <a:gd name="T80" fmla="*/ 460 w 884"/>
                        <a:gd name="T81" fmla="*/ 24 h 171"/>
                        <a:gd name="T82" fmla="*/ 511 w 884"/>
                        <a:gd name="T83" fmla="*/ 17 h 171"/>
                        <a:gd name="T84" fmla="*/ 572 w 884"/>
                        <a:gd name="T85" fmla="*/ 19 h 171"/>
                        <a:gd name="T86" fmla="*/ 704 w 884"/>
                        <a:gd name="T87" fmla="*/ 41 h 171"/>
                        <a:gd name="T88" fmla="*/ 764 w 884"/>
                        <a:gd name="T89" fmla="*/ 89 h 171"/>
                        <a:gd name="T90" fmla="*/ 811 w 884"/>
                        <a:gd name="T91" fmla="*/ 77 h 171"/>
                        <a:gd name="T92" fmla="*/ 790 w 884"/>
                        <a:gd name="T93" fmla="*/ 45 h 171"/>
                        <a:gd name="T94" fmla="*/ 777 w 884"/>
                        <a:gd name="T95" fmla="*/ 70 h 171"/>
                        <a:gd name="T96" fmla="*/ 762 w 884"/>
                        <a:gd name="T97" fmla="*/ 48 h 171"/>
                        <a:gd name="T98" fmla="*/ 794 w 884"/>
                        <a:gd name="T99" fmla="*/ 16 h 171"/>
                        <a:gd name="T100" fmla="*/ 839 w 884"/>
                        <a:gd name="T101" fmla="*/ 19 h 171"/>
                        <a:gd name="T102" fmla="*/ 864 w 884"/>
                        <a:gd name="T103" fmla="*/ 24 h 171"/>
                        <a:gd name="T104" fmla="*/ 810 w 884"/>
                        <a:gd name="T105" fmla="*/ 122 h 171"/>
                        <a:gd name="T106" fmla="*/ 771 w 884"/>
                        <a:gd name="T107" fmla="*/ 143 h 1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</a:cxnLst>
                      <a:rect l="0" t="0" r="r" b="b"/>
                      <a:pathLst>
                        <a:path w="884" h="171">
                          <a:moveTo>
                            <a:pt x="748" y="111"/>
                          </a:moveTo>
                          <a:lnTo>
                            <a:pt x="727" y="89"/>
                          </a:lnTo>
                          <a:lnTo>
                            <a:pt x="702" y="70"/>
                          </a:lnTo>
                          <a:lnTo>
                            <a:pt x="682" y="60"/>
                          </a:lnTo>
                          <a:lnTo>
                            <a:pt x="662" y="49"/>
                          </a:lnTo>
                          <a:lnTo>
                            <a:pt x="641" y="44"/>
                          </a:lnTo>
                          <a:lnTo>
                            <a:pt x="617" y="41"/>
                          </a:lnTo>
                          <a:lnTo>
                            <a:pt x="587" y="43"/>
                          </a:lnTo>
                          <a:lnTo>
                            <a:pt x="562" y="49"/>
                          </a:lnTo>
                          <a:lnTo>
                            <a:pt x="539" y="60"/>
                          </a:lnTo>
                          <a:lnTo>
                            <a:pt x="521" y="73"/>
                          </a:lnTo>
                          <a:lnTo>
                            <a:pt x="505" y="86"/>
                          </a:lnTo>
                          <a:lnTo>
                            <a:pt x="493" y="101"/>
                          </a:lnTo>
                          <a:lnTo>
                            <a:pt x="482" y="113"/>
                          </a:lnTo>
                          <a:lnTo>
                            <a:pt x="473" y="123"/>
                          </a:lnTo>
                          <a:lnTo>
                            <a:pt x="461" y="134"/>
                          </a:lnTo>
                          <a:lnTo>
                            <a:pt x="448" y="144"/>
                          </a:lnTo>
                          <a:lnTo>
                            <a:pt x="432" y="155"/>
                          </a:lnTo>
                          <a:lnTo>
                            <a:pt x="416" y="163"/>
                          </a:lnTo>
                          <a:lnTo>
                            <a:pt x="399" y="167"/>
                          </a:lnTo>
                          <a:lnTo>
                            <a:pt x="382" y="165"/>
                          </a:lnTo>
                          <a:lnTo>
                            <a:pt x="373" y="161"/>
                          </a:lnTo>
                          <a:lnTo>
                            <a:pt x="363" y="156"/>
                          </a:lnTo>
                          <a:lnTo>
                            <a:pt x="354" y="148"/>
                          </a:lnTo>
                          <a:lnTo>
                            <a:pt x="345" y="138"/>
                          </a:lnTo>
                          <a:lnTo>
                            <a:pt x="333" y="123"/>
                          </a:lnTo>
                          <a:lnTo>
                            <a:pt x="320" y="113"/>
                          </a:lnTo>
                          <a:lnTo>
                            <a:pt x="312" y="110"/>
                          </a:lnTo>
                          <a:lnTo>
                            <a:pt x="305" y="110"/>
                          </a:lnTo>
                          <a:lnTo>
                            <a:pt x="297" y="114"/>
                          </a:lnTo>
                          <a:lnTo>
                            <a:pt x="290" y="122"/>
                          </a:lnTo>
                          <a:lnTo>
                            <a:pt x="296" y="123"/>
                          </a:lnTo>
                          <a:lnTo>
                            <a:pt x="300" y="126"/>
                          </a:lnTo>
                          <a:lnTo>
                            <a:pt x="304" y="134"/>
                          </a:lnTo>
                          <a:lnTo>
                            <a:pt x="304" y="143"/>
                          </a:lnTo>
                          <a:lnTo>
                            <a:pt x="300" y="151"/>
                          </a:lnTo>
                          <a:lnTo>
                            <a:pt x="293" y="155"/>
                          </a:lnTo>
                          <a:lnTo>
                            <a:pt x="283" y="155"/>
                          </a:lnTo>
                          <a:lnTo>
                            <a:pt x="275" y="148"/>
                          </a:lnTo>
                          <a:lnTo>
                            <a:pt x="272" y="143"/>
                          </a:lnTo>
                          <a:lnTo>
                            <a:pt x="271" y="136"/>
                          </a:lnTo>
                          <a:lnTo>
                            <a:pt x="272" y="120"/>
                          </a:lnTo>
                          <a:lnTo>
                            <a:pt x="278" y="102"/>
                          </a:lnTo>
                          <a:lnTo>
                            <a:pt x="287" y="85"/>
                          </a:lnTo>
                          <a:lnTo>
                            <a:pt x="300" y="68"/>
                          </a:lnTo>
                          <a:lnTo>
                            <a:pt x="316" y="50"/>
                          </a:lnTo>
                          <a:lnTo>
                            <a:pt x="336" y="39"/>
                          </a:lnTo>
                          <a:lnTo>
                            <a:pt x="358" y="32"/>
                          </a:lnTo>
                          <a:lnTo>
                            <a:pt x="383" y="29"/>
                          </a:lnTo>
                          <a:lnTo>
                            <a:pt x="398" y="32"/>
                          </a:lnTo>
                          <a:lnTo>
                            <a:pt x="410" y="36"/>
                          </a:lnTo>
                          <a:lnTo>
                            <a:pt x="422" y="44"/>
                          </a:lnTo>
                          <a:lnTo>
                            <a:pt x="429" y="53"/>
                          </a:lnTo>
                          <a:lnTo>
                            <a:pt x="436" y="66"/>
                          </a:lnTo>
                          <a:lnTo>
                            <a:pt x="440" y="78"/>
                          </a:lnTo>
                          <a:lnTo>
                            <a:pt x="441" y="90"/>
                          </a:lnTo>
                          <a:lnTo>
                            <a:pt x="440" y="102"/>
                          </a:lnTo>
                          <a:lnTo>
                            <a:pt x="436" y="113"/>
                          </a:lnTo>
                          <a:lnTo>
                            <a:pt x="429" y="120"/>
                          </a:lnTo>
                          <a:lnTo>
                            <a:pt x="423" y="127"/>
                          </a:lnTo>
                          <a:lnTo>
                            <a:pt x="416" y="132"/>
                          </a:lnTo>
                          <a:lnTo>
                            <a:pt x="402" y="136"/>
                          </a:lnTo>
                          <a:lnTo>
                            <a:pt x="387" y="136"/>
                          </a:lnTo>
                          <a:lnTo>
                            <a:pt x="377" y="131"/>
                          </a:lnTo>
                          <a:lnTo>
                            <a:pt x="370" y="123"/>
                          </a:lnTo>
                          <a:lnTo>
                            <a:pt x="370" y="114"/>
                          </a:lnTo>
                          <a:lnTo>
                            <a:pt x="374" y="106"/>
                          </a:lnTo>
                          <a:lnTo>
                            <a:pt x="382" y="101"/>
                          </a:lnTo>
                          <a:lnTo>
                            <a:pt x="391" y="101"/>
                          </a:lnTo>
                          <a:lnTo>
                            <a:pt x="396" y="102"/>
                          </a:lnTo>
                          <a:lnTo>
                            <a:pt x="400" y="106"/>
                          </a:lnTo>
                          <a:lnTo>
                            <a:pt x="403" y="111"/>
                          </a:lnTo>
                          <a:lnTo>
                            <a:pt x="404" y="119"/>
                          </a:lnTo>
                          <a:lnTo>
                            <a:pt x="411" y="116"/>
                          </a:lnTo>
                          <a:lnTo>
                            <a:pt x="416" y="113"/>
                          </a:lnTo>
                          <a:lnTo>
                            <a:pt x="424" y="99"/>
                          </a:lnTo>
                          <a:lnTo>
                            <a:pt x="426" y="91"/>
                          </a:lnTo>
                          <a:lnTo>
                            <a:pt x="426" y="82"/>
                          </a:lnTo>
                          <a:lnTo>
                            <a:pt x="423" y="73"/>
                          </a:lnTo>
                          <a:lnTo>
                            <a:pt x="419" y="64"/>
                          </a:lnTo>
                          <a:lnTo>
                            <a:pt x="408" y="54"/>
                          </a:lnTo>
                          <a:lnTo>
                            <a:pt x="394" y="50"/>
                          </a:lnTo>
                          <a:lnTo>
                            <a:pt x="378" y="53"/>
                          </a:lnTo>
                          <a:lnTo>
                            <a:pt x="363" y="62"/>
                          </a:lnTo>
                          <a:lnTo>
                            <a:pt x="356" y="73"/>
                          </a:lnTo>
                          <a:lnTo>
                            <a:pt x="350" y="87"/>
                          </a:lnTo>
                          <a:lnTo>
                            <a:pt x="349" y="102"/>
                          </a:lnTo>
                          <a:lnTo>
                            <a:pt x="350" y="118"/>
                          </a:lnTo>
                          <a:lnTo>
                            <a:pt x="356" y="132"/>
                          </a:lnTo>
                          <a:lnTo>
                            <a:pt x="366" y="144"/>
                          </a:lnTo>
                          <a:lnTo>
                            <a:pt x="381" y="152"/>
                          </a:lnTo>
                          <a:lnTo>
                            <a:pt x="390" y="153"/>
                          </a:lnTo>
                          <a:lnTo>
                            <a:pt x="400" y="155"/>
                          </a:lnTo>
                          <a:lnTo>
                            <a:pt x="411" y="153"/>
                          </a:lnTo>
                          <a:lnTo>
                            <a:pt x="420" y="151"/>
                          </a:lnTo>
                          <a:lnTo>
                            <a:pt x="436" y="140"/>
                          </a:lnTo>
                          <a:lnTo>
                            <a:pt x="448" y="126"/>
                          </a:lnTo>
                          <a:lnTo>
                            <a:pt x="453" y="107"/>
                          </a:lnTo>
                          <a:lnTo>
                            <a:pt x="456" y="89"/>
                          </a:lnTo>
                          <a:lnTo>
                            <a:pt x="452" y="69"/>
                          </a:lnTo>
                          <a:lnTo>
                            <a:pt x="443" y="50"/>
                          </a:lnTo>
                          <a:lnTo>
                            <a:pt x="429" y="37"/>
                          </a:lnTo>
                          <a:lnTo>
                            <a:pt x="414" y="27"/>
                          </a:lnTo>
                          <a:lnTo>
                            <a:pt x="395" y="20"/>
                          </a:lnTo>
                          <a:lnTo>
                            <a:pt x="377" y="17"/>
                          </a:lnTo>
                          <a:lnTo>
                            <a:pt x="357" y="17"/>
                          </a:lnTo>
                          <a:lnTo>
                            <a:pt x="338" y="21"/>
                          </a:lnTo>
                          <a:lnTo>
                            <a:pt x="320" y="28"/>
                          </a:lnTo>
                          <a:lnTo>
                            <a:pt x="304" y="37"/>
                          </a:lnTo>
                          <a:lnTo>
                            <a:pt x="290" y="50"/>
                          </a:lnTo>
                          <a:lnTo>
                            <a:pt x="278" y="66"/>
                          </a:lnTo>
                          <a:lnTo>
                            <a:pt x="267" y="81"/>
                          </a:lnTo>
                          <a:lnTo>
                            <a:pt x="253" y="109"/>
                          </a:lnTo>
                          <a:lnTo>
                            <a:pt x="247" y="120"/>
                          </a:lnTo>
                          <a:lnTo>
                            <a:pt x="242" y="131"/>
                          </a:lnTo>
                          <a:lnTo>
                            <a:pt x="238" y="140"/>
                          </a:lnTo>
                          <a:lnTo>
                            <a:pt x="233" y="147"/>
                          </a:lnTo>
                          <a:lnTo>
                            <a:pt x="229" y="153"/>
                          </a:lnTo>
                          <a:lnTo>
                            <a:pt x="225" y="157"/>
                          </a:lnTo>
                          <a:lnTo>
                            <a:pt x="218" y="160"/>
                          </a:lnTo>
                          <a:lnTo>
                            <a:pt x="208" y="161"/>
                          </a:lnTo>
                          <a:lnTo>
                            <a:pt x="210" y="161"/>
                          </a:lnTo>
                          <a:lnTo>
                            <a:pt x="98" y="160"/>
                          </a:lnTo>
                          <a:lnTo>
                            <a:pt x="98" y="157"/>
                          </a:lnTo>
                          <a:lnTo>
                            <a:pt x="91" y="149"/>
                          </a:lnTo>
                          <a:lnTo>
                            <a:pt x="81" y="144"/>
                          </a:lnTo>
                          <a:lnTo>
                            <a:pt x="68" y="142"/>
                          </a:lnTo>
                          <a:lnTo>
                            <a:pt x="54" y="142"/>
                          </a:lnTo>
                          <a:lnTo>
                            <a:pt x="43" y="144"/>
                          </a:lnTo>
                          <a:lnTo>
                            <a:pt x="32" y="149"/>
                          </a:lnTo>
                          <a:lnTo>
                            <a:pt x="24" y="159"/>
                          </a:lnTo>
                          <a:lnTo>
                            <a:pt x="20" y="171"/>
                          </a:lnTo>
                          <a:lnTo>
                            <a:pt x="23" y="171"/>
                          </a:lnTo>
                          <a:lnTo>
                            <a:pt x="0" y="171"/>
                          </a:lnTo>
                          <a:lnTo>
                            <a:pt x="3" y="151"/>
                          </a:lnTo>
                          <a:lnTo>
                            <a:pt x="7" y="140"/>
                          </a:lnTo>
                          <a:lnTo>
                            <a:pt x="14" y="131"/>
                          </a:lnTo>
                          <a:lnTo>
                            <a:pt x="21" y="122"/>
                          </a:lnTo>
                          <a:lnTo>
                            <a:pt x="32" y="115"/>
                          </a:lnTo>
                          <a:lnTo>
                            <a:pt x="44" y="110"/>
                          </a:lnTo>
                          <a:lnTo>
                            <a:pt x="58" y="109"/>
                          </a:lnTo>
                          <a:lnTo>
                            <a:pt x="74" y="110"/>
                          </a:lnTo>
                          <a:lnTo>
                            <a:pt x="86" y="111"/>
                          </a:lnTo>
                          <a:lnTo>
                            <a:pt x="97" y="115"/>
                          </a:lnTo>
                          <a:lnTo>
                            <a:pt x="105" y="120"/>
                          </a:lnTo>
                          <a:lnTo>
                            <a:pt x="118" y="132"/>
                          </a:lnTo>
                          <a:lnTo>
                            <a:pt x="127" y="148"/>
                          </a:lnTo>
                          <a:lnTo>
                            <a:pt x="212" y="153"/>
                          </a:lnTo>
                          <a:lnTo>
                            <a:pt x="210" y="153"/>
                          </a:lnTo>
                          <a:lnTo>
                            <a:pt x="218" y="149"/>
                          </a:lnTo>
                          <a:lnTo>
                            <a:pt x="225" y="142"/>
                          </a:lnTo>
                          <a:lnTo>
                            <a:pt x="234" y="120"/>
                          </a:lnTo>
                          <a:lnTo>
                            <a:pt x="237" y="109"/>
                          </a:lnTo>
                          <a:lnTo>
                            <a:pt x="237" y="89"/>
                          </a:lnTo>
                          <a:lnTo>
                            <a:pt x="233" y="83"/>
                          </a:lnTo>
                          <a:lnTo>
                            <a:pt x="225" y="74"/>
                          </a:lnTo>
                          <a:lnTo>
                            <a:pt x="220" y="64"/>
                          </a:lnTo>
                          <a:lnTo>
                            <a:pt x="213" y="41"/>
                          </a:lnTo>
                          <a:lnTo>
                            <a:pt x="213" y="23"/>
                          </a:lnTo>
                          <a:lnTo>
                            <a:pt x="217" y="15"/>
                          </a:lnTo>
                          <a:lnTo>
                            <a:pt x="221" y="8"/>
                          </a:lnTo>
                          <a:lnTo>
                            <a:pt x="226" y="3"/>
                          </a:lnTo>
                          <a:lnTo>
                            <a:pt x="231" y="0"/>
                          </a:lnTo>
                          <a:lnTo>
                            <a:pt x="245" y="2"/>
                          </a:lnTo>
                          <a:lnTo>
                            <a:pt x="255" y="8"/>
                          </a:lnTo>
                          <a:lnTo>
                            <a:pt x="258" y="13"/>
                          </a:lnTo>
                          <a:lnTo>
                            <a:pt x="260" y="20"/>
                          </a:lnTo>
                          <a:lnTo>
                            <a:pt x="250" y="15"/>
                          </a:lnTo>
                          <a:lnTo>
                            <a:pt x="242" y="16"/>
                          </a:lnTo>
                          <a:lnTo>
                            <a:pt x="235" y="21"/>
                          </a:lnTo>
                          <a:lnTo>
                            <a:pt x="231" y="31"/>
                          </a:lnTo>
                          <a:lnTo>
                            <a:pt x="234" y="40"/>
                          </a:lnTo>
                          <a:lnTo>
                            <a:pt x="243" y="48"/>
                          </a:lnTo>
                          <a:lnTo>
                            <a:pt x="249" y="50"/>
                          </a:lnTo>
                          <a:lnTo>
                            <a:pt x="256" y="52"/>
                          </a:lnTo>
                          <a:lnTo>
                            <a:pt x="264" y="50"/>
                          </a:lnTo>
                          <a:lnTo>
                            <a:pt x="272" y="45"/>
                          </a:lnTo>
                          <a:lnTo>
                            <a:pt x="290" y="29"/>
                          </a:lnTo>
                          <a:lnTo>
                            <a:pt x="309" y="15"/>
                          </a:lnTo>
                          <a:lnTo>
                            <a:pt x="334" y="6"/>
                          </a:lnTo>
                          <a:lnTo>
                            <a:pt x="350" y="3"/>
                          </a:lnTo>
                          <a:lnTo>
                            <a:pt x="366" y="2"/>
                          </a:lnTo>
                          <a:lnTo>
                            <a:pt x="390" y="4"/>
                          </a:lnTo>
                          <a:lnTo>
                            <a:pt x="412" y="11"/>
                          </a:lnTo>
                          <a:lnTo>
                            <a:pt x="429" y="21"/>
                          </a:lnTo>
                          <a:lnTo>
                            <a:pt x="445" y="37"/>
                          </a:lnTo>
                          <a:lnTo>
                            <a:pt x="455" y="50"/>
                          </a:lnTo>
                          <a:lnTo>
                            <a:pt x="465" y="62"/>
                          </a:lnTo>
                          <a:lnTo>
                            <a:pt x="476" y="68"/>
                          </a:lnTo>
                          <a:lnTo>
                            <a:pt x="482" y="68"/>
                          </a:lnTo>
                          <a:lnTo>
                            <a:pt x="489" y="66"/>
                          </a:lnTo>
                          <a:lnTo>
                            <a:pt x="494" y="64"/>
                          </a:lnTo>
                          <a:lnTo>
                            <a:pt x="497" y="57"/>
                          </a:lnTo>
                          <a:lnTo>
                            <a:pt x="499" y="47"/>
                          </a:lnTo>
                          <a:lnTo>
                            <a:pt x="498" y="36"/>
                          </a:lnTo>
                          <a:lnTo>
                            <a:pt x="493" y="29"/>
                          </a:lnTo>
                          <a:lnTo>
                            <a:pt x="494" y="37"/>
                          </a:lnTo>
                          <a:lnTo>
                            <a:pt x="492" y="44"/>
                          </a:lnTo>
                          <a:lnTo>
                            <a:pt x="488" y="48"/>
                          </a:lnTo>
                          <a:lnTo>
                            <a:pt x="481" y="50"/>
                          </a:lnTo>
                          <a:lnTo>
                            <a:pt x="468" y="48"/>
                          </a:lnTo>
                          <a:lnTo>
                            <a:pt x="462" y="45"/>
                          </a:lnTo>
                          <a:lnTo>
                            <a:pt x="459" y="40"/>
                          </a:lnTo>
                          <a:lnTo>
                            <a:pt x="457" y="32"/>
                          </a:lnTo>
                          <a:lnTo>
                            <a:pt x="460" y="24"/>
                          </a:lnTo>
                          <a:lnTo>
                            <a:pt x="465" y="19"/>
                          </a:lnTo>
                          <a:lnTo>
                            <a:pt x="472" y="13"/>
                          </a:lnTo>
                          <a:lnTo>
                            <a:pt x="482" y="11"/>
                          </a:lnTo>
                          <a:lnTo>
                            <a:pt x="497" y="12"/>
                          </a:lnTo>
                          <a:lnTo>
                            <a:pt x="511" y="17"/>
                          </a:lnTo>
                          <a:lnTo>
                            <a:pt x="525" y="29"/>
                          </a:lnTo>
                          <a:lnTo>
                            <a:pt x="527" y="27"/>
                          </a:lnTo>
                          <a:lnTo>
                            <a:pt x="532" y="25"/>
                          </a:lnTo>
                          <a:lnTo>
                            <a:pt x="548" y="21"/>
                          </a:lnTo>
                          <a:lnTo>
                            <a:pt x="572" y="19"/>
                          </a:lnTo>
                          <a:lnTo>
                            <a:pt x="599" y="17"/>
                          </a:lnTo>
                          <a:lnTo>
                            <a:pt x="628" y="17"/>
                          </a:lnTo>
                          <a:lnTo>
                            <a:pt x="657" y="21"/>
                          </a:lnTo>
                          <a:lnTo>
                            <a:pt x="683" y="29"/>
                          </a:lnTo>
                          <a:lnTo>
                            <a:pt x="704" y="41"/>
                          </a:lnTo>
                          <a:lnTo>
                            <a:pt x="713" y="48"/>
                          </a:lnTo>
                          <a:lnTo>
                            <a:pt x="721" y="56"/>
                          </a:lnTo>
                          <a:lnTo>
                            <a:pt x="737" y="69"/>
                          </a:lnTo>
                          <a:lnTo>
                            <a:pt x="750" y="81"/>
                          </a:lnTo>
                          <a:lnTo>
                            <a:pt x="764" y="89"/>
                          </a:lnTo>
                          <a:lnTo>
                            <a:pt x="774" y="95"/>
                          </a:lnTo>
                          <a:lnTo>
                            <a:pt x="785" y="98"/>
                          </a:lnTo>
                          <a:lnTo>
                            <a:pt x="794" y="97"/>
                          </a:lnTo>
                          <a:lnTo>
                            <a:pt x="803" y="90"/>
                          </a:lnTo>
                          <a:lnTo>
                            <a:pt x="811" y="77"/>
                          </a:lnTo>
                          <a:lnTo>
                            <a:pt x="812" y="65"/>
                          </a:lnTo>
                          <a:lnTo>
                            <a:pt x="808" y="54"/>
                          </a:lnTo>
                          <a:lnTo>
                            <a:pt x="803" y="48"/>
                          </a:lnTo>
                          <a:lnTo>
                            <a:pt x="797" y="45"/>
                          </a:lnTo>
                          <a:lnTo>
                            <a:pt x="790" y="45"/>
                          </a:lnTo>
                          <a:lnTo>
                            <a:pt x="783" y="47"/>
                          </a:lnTo>
                          <a:lnTo>
                            <a:pt x="778" y="50"/>
                          </a:lnTo>
                          <a:lnTo>
                            <a:pt x="774" y="56"/>
                          </a:lnTo>
                          <a:lnTo>
                            <a:pt x="774" y="64"/>
                          </a:lnTo>
                          <a:lnTo>
                            <a:pt x="777" y="70"/>
                          </a:lnTo>
                          <a:lnTo>
                            <a:pt x="785" y="78"/>
                          </a:lnTo>
                          <a:lnTo>
                            <a:pt x="774" y="76"/>
                          </a:lnTo>
                          <a:lnTo>
                            <a:pt x="766" y="68"/>
                          </a:lnTo>
                          <a:lnTo>
                            <a:pt x="762" y="54"/>
                          </a:lnTo>
                          <a:lnTo>
                            <a:pt x="762" y="48"/>
                          </a:lnTo>
                          <a:lnTo>
                            <a:pt x="765" y="40"/>
                          </a:lnTo>
                          <a:lnTo>
                            <a:pt x="770" y="31"/>
                          </a:lnTo>
                          <a:lnTo>
                            <a:pt x="777" y="24"/>
                          </a:lnTo>
                          <a:lnTo>
                            <a:pt x="785" y="19"/>
                          </a:lnTo>
                          <a:lnTo>
                            <a:pt x="794" y="16"/>
                          </a:lnTo>
                          <a:lnTo>
                            <a:pt x="803" y="16"/>
                          </a:lnTo>
                          <a:lnTo>
                            <a:pt x="811" y="19"/>
                          </a:lnTo>
                          <a:lnTo>
                            <a:pt x="822" y="23"/>
                          </a:lnTo>
                          <a:lnTo>
                            <a:pt x="828" y="29"/>
                          </a:lnTo>
                          <a:lnTo>
                            <a:pt x="839" y="19"/>
                          </a:lnTo>
                          <a:lnTo>
                            <a:pt x="852" y="10"/>
                          </a:lnTo>
                          <a:lnTo>
                            <a:pt x="867" y="8"/>
                          </a:lnTo>
                          <a:lnTo>
                            <a:pt x="876" y="10"/>
                          </a:lnTo>
                          <a:lnTo>
                            <a:pt x="884" y="13"/>
                          </a:lnTo>
                          <a:lnTo>
                            <a:pt x="864" y="24"/>
                          </a:lnTo>
                          <a:lnTo>
                            <a:pt x="848" y="39"/>
                          </a:lnTo>
                          <a:lnTo>
                            <a:pt x="835" y="56"/>
                          </a:lnTo>
                          <a:lnTo>
                            <a:pt x="824" y="77"/>
                          </a:lnTo>
                          <a:lnTo>
                            <a:pt x="815" y="98"/>
                          </a:lnTo>
                          <a:lnTo>
                            <a:pt x="810" y="122"/>
                          </a:lnTo>
                          <a:lnTo>
                            <a:pt x="807" y="146"/>
                          </a:lnTo>
                          <a:lnTo>
                            <a:pt x="806" y="171"/>
                          </a:lnTo>
                          <a:lnTo>
                            <a:pt x="779" y="171"/>
                          </a:lnTo>
                          <a:lnTo>
                            <a:pt x="777" y="157"/>
                          </a:lnTo>
                          <a:lnTo>
                            <a:pt x="771" y="143"/>
                          </a:lnTo>
                          <a:lnTo>
                            <a:pt x="761" y="127"/>
                          </a:lnTo>
                          <a:lnTo>
                            <a:pt x="748" y="111"/>
                          </a:lnTo>
                          <a:close/>
                        </a:path>
                      </a:pathLst>
                    </a:custGeom>
                    <a:solidFill>
                      <a:srgbClr val="B2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75" name="Group 36"/>
              <p:cNvGrpSpPr>
                <a:grpSpLocks/>
              </p:cNvGrpSpPr>
              <p:nvPr/>
            </p:nvGrpSpPr>
            <p:grpSpPr bwMode="auto">
              <a:xfrm>
                <a:off x="2509" y="90"/>
                <a:ext cx="4585" cy="315"/>
                <a:chOff x="0" y="0"/>
                <a:chExt cx="4770" cy="810"/>
              </a:xfrm>
            </p:grpSpPr>
            <p:grpSp>
              <p:nvGrpSpPr>
                <p:cNvPr id="89" name="Group 37"/>
                <p:cNvGrpSpPr>
                  <a:grpSpLocks/>
                </p:cNvGrpSpPr>
                <p:nvPr/>
              </p:nvGrpSpPr>
              <p:grpSpPr bwMode="auto">
                <a:xfrm>
                  <a:off x="0" y="60"/>
                  <a:ext cx="2340" cy="750"/>
                  <a:chOff x="0" y="0"/>
                  <a:chExt cx="2340" cy="1216"/>
                </a:xfrm>
              </p:grpSpPr>
              <p:grpSp>
                <p:nvGrpSpPr>
                  <p:cNvPr id="96" name="Group 38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2340" cy="855"/>
                    <a:chOff x="0" y="0"/>
                    <a:chExt cx="2340" cy="855"/>
                  </a:xfrm>
                </p:grpSpPr>
                <p:sp>
                  <p:nvSpPr>
                    <p:cNvPr id="98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450" y="167"/>
                      <a:ext cx="1890" cy="688"/>
                    </a:xfrm>
                    <a:custGeom>
                      <a:avLst/>
                      <a:gdLst>
                        <a:gd name="T0" fmla="*/ 1341 w 1890"/>
                        <a:gd name="T1" fmla="*/ 581 h 589"/>
                        <a:gd name="T2" fmla="*/ 1515 w 1890"/>
                        <a:gd name="T3" fmla="*/ 586 h 589"/>
                        <a:gd name="T4" fmla="*/ 1672 w 1890"/>
                        <a:gd name="T5" fmla="*/ 550 h 589"/>
                        <a:gd name="T6" fmla="*/ 1797 w 1890"/>
                        <a:gd name="T7" fmla="*/ 483 h 589"/>
                        <a:gd name="T8" fmla="*/ 1874 w 1890"/>
                        <a:gd name="T9" fmla="*/ 393 h 589"/>
                        <a:gd name="T10" fmla="*/ 1887 w 1890"/>
                        <a:gd name="T11" fmla="*/ 288 h 589"/>
                        <a:gd name="T12" fmla="*/ 1852 w 1890"/>
                        <a:gd name="T13" fmla="*/ 203 h 589"/>
                        <a:gd name="T14" fmla="*/ 1787 w 1890"/>
                        <a:gd name="T15" fmla="*/ 141 h 589"/>
                        <a:gd name="T16" fmla="*/ 1653 w 1890"/>
                        <a:gd name="T17" fmla="*/ 79 h 589"/>
                        <a:gd name="T18" fmla="*/ 1559 w 1890"/>
                        <a:gd name="T19" fmla="*/ 57 h 589"/>
                        <a:gd name="T20" fmla="*/ 1527 w 1890"/>
                        <a:gd name="T21" fmla="*/ 25 h 589"/>
                        <a:gd name="T22" fmla="*/ 1464 w 1890"/>
                        <a:gd name="T23" fmla="*/ 6 h 589"/>
                        <a:gd name="T24" fmla="*/ 1426 w 1890"/>
                        <a:gd name="T25" fmla="*/ 11 h 589"/>
                        <a:gd name="T26" fmla="*/ 1474 w 1890"/>
                        <a:gd name="T27" fmla="*/ 57 h 589"/>
                        <a:gd name="T28" fmla="*/ 1399 w 1890"/>
                        <a:gd name="T29" fmla="*/ 54 h 589"/>
                        <a:gd name="T30" fmla="*/ 1299 w 1890"/>
                        <a:gd name="T31" fmla="*/ 70 h 589"/>
                        <a:gd name="T32" fmla="*/ 1079 w 1890"/>
                        <a:gd name="T33" fmla="*/ 139 h 589"/>
                        <a:gd name="T34" fmla="*/ 956 w 1890"/>
                        <a:gd name="T35" fmla="*/ 195 h 589"/>
                        <a:gd name="T36" fmla="*/ 793 w 1890"/>
                        <a:gd name="T37" fmla="*/ 288 h 589"/>
                        <a:gd name="T38" fmla="*/ 600 w 1890"/>
                        <a:gd name="T39" fmla="*/ 379 h 589"/>
                        <a:gd name="T40" fmla="*/ 451 w 1890"/>
                        <a:gd name="T41" fmla="*/ 413 h 589"/>
                        <a:gd name="T42" fmla="*/ 405 w 1890"/>
                        <a:gd name="T43" fmla="*/ 380 h 589"/>
                        <a:gd name="T44" fmla="*/ 335 w 1890"/>
                        <a:gd name="T45" fmla="*/ 363 h 589"/>
                        <a:gd name="T46" fmla="*/ 310 w 1890"/>
                        <a:gd name="T47" fmla="*/ 374 h 589"/>
                        <a:gd name="T48" fmla="*/ 367 w 1890"/>
                        <a:gd name="T49" fmla="*/ 396 h 589"/>
                        <a:gd name="T50" fmla="*/ 375 w 1890"/>
                        <a:gd name="T51" fmla="*/ 426 h 589"/>
                        <a:gd name="T52" fmla="*/ 312 w 1890"/>
                        <a:gd name="T53" fmla="*/ 445 h 589"/>
                        <a:gd name="T54" fmla="*/ 164 w 1890"/>
                        <a:gd name="T55" fmla="*/ 448 h 589"/>
                        <a:gd name="T56" fmla="*/ 36 w 1890"/>
                        <a:gd name="T57" fmla="*/ 417 h 589"/>
                        <a:gd name="T58" fmla="*/ 6 w 1890"/>
                        <a:gd name="T59" fmla="*/ 417 h 589"/>
                        <a:gd name="T60" fmla="*/ 129 w 1890"/>
                        <a:gd name="T61" fmla="*/ 463 h 589"/>
                        <a:gd name="T62" fmla="*/ 226 w 1890"/>
                        <a:gd name="T63" fmla="*/ 475 h 589"/>
                        <a:gd name="T64" fmla="*/ 407 w 1890"/>
                        <a:gd name="T65" fmla="*/ 467 h 589"/>
                        <a:gd name="T66" fmla="*/ 603 w 1890"/>
                        <a:gd name="T67" fmla="*/ 429 h 589"/>
                        <a:gd name="T68" fmla="*/ 767 w 1890"/>
                        <a:gd name="T69" fmla="*/ 360 h 589"/>
                        <a:gd name="T70" fmla="*/ 843 w 1890"/>
                        <a:gd name="T71" fmla="*/ 320 h 589"/>
                        <a:gd name="T72" fmla="*/ 951 w 1890"/>
                        <a:gd name="T73" fmla="*/ 261 h 589"/>
                        <a:gd name="T74" fmla="*/ 1056 w 1890"/>
                        <a:gd name="T75" fmla="*/ 209 h 589"/>
                        <a:gd name="T76" fmla="*/ 1078 w 1890"/>
                        <a:gd name="T77" fmla="*/ 212 h 589"/>
                        <a:gd name="T78" fmla="*/ 1073 w 1890"/>
                        <a:gd name="T79" fmla="*/ 246 h 589"/>
                        <a:gd name="T80" fmla="*/ 1090 w 1890"/>
                        <a:gd name="T81" fmla="*/ 257 h 589"/>
                        <a:gd name="T82" fmla="*/ 1125 w 1890"/>
                        <a:gd name="T83" fmla="*/ 214 h 589"/>
                        <a:gd name="T84" fmla="*/ 1135 w 1890"/>
                        <a:gd name="T85" fmla="*/ 173 h 589"/>
                        <a:gd name="T86" fmla="*/ 1274 w 1890"/>
                        <a:gd name="T87" fmla="*/ 120 h 589"/>
                        <a:gd name="T88" fmla="*/ 1423 w 1890"/>
                        <a:gd name="T89" fmla="*/ 100 h 589"/>
                        <a:gd name="T90" fmla="*/ 1564 w 1890"/>
                        <a:gd name="T91" fmla="*/ 106 h 589"/>
                        <a:gd name="T92" fmla="*/ 1683 w 1890"/>
                        <a:gd name="T93" fmla="*/ 131 h 589"/>
                        <a:gd name="T94" fmla="*/ 1762 w 1890"/>
                        <a:gd name="T95" fmla="*/ 168 h 589"/>
                        <a:gd name="T96" fmla="*/ 1782 w 1890"/>
                        <a:gd name="T97" fmla="*/ 209 h 589"/>
                        <a:gd name="T98" fmla="*/ 1744 w 1890"/>
                        <a:gd name="T99" fmla="*/ 244 h 589"/>
                        <a:gd name="T100" fmla="*/ 1686 w 1890"/>
                        <a:gd name="T101" fmla="*/ 252 h 589"/>
                        <a:gd name="T102" fmla="*/ 1725 w 1890"/>
                        <a:gd name="T103" fmla="*/ 269 h 589"/>
                        <a:gd name="T104" fmla="*/ 1770 w 1890"/>
                        <a:gd name="T105" fmla="*/ 266 h 589"/>
                        <a:gd name="T106" fmla="*/ 1830 w 1890"/>
                        <a:gd name="T107" fmla="*/ 261 h 589"/>
                        <a:gd name="T108" fmla="*/ 1843 w 1890"/>
                        <a:gd name="T109" fmla="*/ 350 h 589"/>
                        <a:gd name="T110" fmla="*/ 1809 w 1890"/>
                        <a:gd name="T111" fmla="*/ 423 h 589"/>
                        <a:gd name="T112" fmla="*/ 1741 w 1890"/>
                        <a:gd name="T113" fmla="*/ 483 h 589"/>
                        <a:gd name="T114" fmla="*/ 1645 w 1890"/>
                        <a:gd name="T115" fmla="*/ 526 h 589"/>
                        <a:gd name="T116" fmla="*/ 1531 w 1890"/>
                        <a:gd name="T117" fmla="*/ 550 h 589"/>
                        <a:gd name="T118" fmla="*/ 1398 w 1890"/>
                        <a:gd name="T119" fmla="*/ 556 h 589"/>
                        <a:gd name="T120" fmla="*/ 1277 w 1890"/>
                        <a:gd name="T121" fmla="*/ 542 h 589"/>
                        <a:gd name="T122" fmla="*/ 1187 w 1890"/>
                        <a:gd name="T123" fmla="*/ 518 h 5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</a:cxnLst>
                      <a:rect l="0" t="0" r="r" b="b"/>
                      <a:pathLst>
                        <a:path w="1890" h="589">
                          <a:moveTo>
                            <a:pt x="1223" y="551"/>
                          </a:moveTo>
                          <a:lnTo>
                            <a:pt x="1282" y="569"/>
                          </a:lnTo>
                          <a:lnTo>
                            <a:pt x="1341" y="581"/>
                          </a:lnTo>
                          <a:lnTo>
                            <a:pt x="1399" y="588"/>
                          </a:lnTo>
                          <a:lnTo>
                            <a:pt x="1458" y="589"/>
                          </a:lnTo>
                          <a:lnTo>
                            <a:pt x="1515" y="586"/>
                          </a:lnTo>
                          <a:lnTo>
                            <a:pt x="1569" y="578"/>
                          </a:lnTo>
                          <a:lnTo>
                            <a:pt x="1622" y="565"/>
                          </a:lnTo>
                          <a:lnTo>
                            <a:pt x="1672" y="550"/>
                          </a:lnTo>
                          <a:lnTo>
                            <a:pt x="1717" y="531"/>
                          </a:lnTo>
                          <a:lnTo>
                            <a:pt x="1760" y="508"/>
                          </a:lnTo>
                          <a:lnTo>
                            <a:pt x="1797" y="483"/>
                          </a:lnTo>
                          <a:lnTo>
                            <a:pt x="1830" y="455"/>
                          </a:lnTo>
                          <a:lnTo>
                            <a:pt x="1855" y="425"/>
                          </a:lnTo>
                          <a:lnTo>
                            <a:pt x="1874" y="393"/>
                          </a:lnTo>
                          <a:lnTo>
                            <a:pt x="1885" y="358"/>
                          </a:lnTo>
                          <a:lnTo>
                            <a:pt x="1890" y="323"/>
                          </a:lnTo>
                          <a:lnTo>
                            <a:pt x="1887" y="288"/>
                          </a:lnTo>
                          <a:lnTo>
                            <a:pt x="1881" y="257"/>
                          </a:lnTo>
                          <a:lnTo>
                            <a:pt x="1868" y="228"/>
                          </a:lnTo>
                          <a:lnTo>
                            <a:pt x="1852" y="203"/>
                          </a:lnTo>
                          <a:lnTo>
                            <a:pt x="1833" y="179"/>
                          </a:lnTo>
                          <a:lnTo>
                            <a:pt x="1811" y="158"/>
                          </a:lnTo>
                          <a:lnTo>
                            <a:pt x="1787" y="141"/>
                          </a:lnTo>
                          <a:lnTo>
                            <a:pt x="1762" y="125"/>
                          </a:lnTo>
                          <a:lnTo>
                            <a:pt x="1708" y="98"/>
                          </a:lnTo>
                          <a:lnTo>
                            <a:pt x="1653" y="79"/>
                          </a:lnTo>
                          <a:lnTo>
                            <a:pt x="1602" y="67"/>
                          </a:lnTo>
                          <a:lnTo>
                            <a:pt x="1580" y="62"/>
                          </a:lnTo>
                          <a:lnTo>
                            <a:pt x="1559" y="57"/>
                          </a:lnTo>
                          <a:lnTo>
                            <a:pt x="1551" y="44"/>
                          </a:lnTo>
                          <a:lnTo>
                            <a:pt x="1540" y="33"/>
                          </a:lnTo>
                          <a:lnTo>
                            <a:pt x="1527" y="25"/>
                          </a:lnTo>
                          <a:lnTo>
                            <a:pt x="1510" y="17"/>
                          </a:lnTo>
                          <a:lnTo>
                            <a:pt x="1488" y="11"/>
                          </a:lnTo>
                          <a:lnTo>
                            <a:pt x="1464" y="6"/>
                          </a:lnTo>
                          <a:lnTo>
                            <a:pt x="1436" y="3"/>
                          </a:lnTo>
                          <a:lnTo>
                            <a:pt x="1404" y="0"/>
                          </a:lnTo>
                          <a:lnTo>
                            <a:pt x="1426" y="11"/>
                          </a:lnTo>
                          <a:lnTo>
                            <a:pt x="1448" y="25"/>
                          </a:lnTo>
                          <a:lnTo>
                            <a:pt x="1464" y="41"/>
                          </a:lnTo>
                          <a:lnTo>
                            <a:pt x="1474" y="57"/>
                          </a:lnTo>
                          <a:lnTo>
                            <a:pt x="1451" y="54"/>
                          </a:lnTo>
                          <a:lnTo>
                            <a:pt x="1428" y="52"/>
                          </a:lnTo>
                          <a:lnTo>
                            <a:pt x="1399" y="54"/>
                          </a:lnTo>
                          <a:lnTo>
                            <a:pt x="1368" y="57"/>
                          </a:lnTo>
                          <a:lnTo>
                            <a:pt x="1334" y="62"/>
                          </a:lnTo>
                          <a:lnTo>
                            <a:pt x="1299" y="70"/>
                          </a:lnTo>
                          <a:lnTo>
                            <a:pt x="1227" y="89"/>
                          </a:lnTo>
                          <a:lnTo>
                            <a:pt x="1152" y="112"/>
                          </a:lnTo>
                          <a:lnTo>
                            <a:pt x="1079" y="139"/>
                          </a:lnTo>
                          <a:lnTo>
                            <a:pt x="1013" y="166"/>
                          </a:lnTo>
                          <a:lnTo>
                            <a:pt x="983" y="181"/>
                          </a:lnTo>
                          <a:lnTo>
                            <a:pt x="956" y="195"/>
                          </a:lnTo>
                          <a:lnTo>
                            <a:pt x="905" y="223"/>
                          </a:lnTo>
                          <a:lnTo>
                            <a:pt x="851" y="257"/>
                          </a:lnTo>
                          <a:lnTo>
                            <a:pt x="793" y="288"/>
                          </a:lnTo>
                          <a:lnTo>
                            <a:pt x="733" y="322"/>
                          </a:lnTo>
                          <a:lnTo>
                            <a:pt x="668" y="352"/>
                          </a:lnTo>
                          <a:lnTo>
                            <a:pt x="600" y="379"/>
                          </a:lnTo>
                          <a:lnTo>
                            <a:pt x="527" y="399"/>
                          </a:lnTo>
                          <a:lnTo>
                            <a:pt x="489" y="407"/>
                          </a:lnTo>
                          <a:lnTo>
                            <a:pt x="451" y="413"/>
                          </a:lnTo>
                          <a:lnTo>
                            <a:pt x="438" y="402"/>
                          </a:lnTo>
                          <a:lnTo>
                            <a:pt x="422" y="391"/>
                          </a:lnTo>
                          <a:lnTo>
                            <a:pt x="405" y="380"/>
                          </a:lnTo>
                          <a:lnTo>
                            <a:pt x="384" y="371"/>
                          </a:lnTo>
                          <a:lnTo>
                            <a:pt x="361" y="364"/>
                          </a:lnTo>
                          <a:lnTo>
                            <a:pt x="335" y="363"/>
                          </a:lnTo>
                          <a:lnTo>
                            <a:pt x="310" y="364"/>
                          </a:lnTo>
                          <a:lnTo>
                            <a:pt x="283" y="374"/>
                          </a:lnTo>
                          <a:lnTo>
                            <a:pt x="310" y="374"/>
                          </a:lnTo>
                          <a:lnTo>
                            <a:pt x="332" y="379"/>
                          </a:lnTo>
                          <a:lnTo>
                            <a:pt x="353" y="387"/>
                          </a:lnTo>
                          <a:lnTo>
                            <a:pt x="367" y="396"/>
                          </a:lnTo>
                          <a:lnTo>
                            <a:pt x="376" y="407"/>
                          </a:lnTo>
                          <a:lnTo>
                            <a:pt x="380" y="417"/>
                          </a:lnTo>
                          <a:lnTo>
                            <a:pt x="375" y="426"/>
                          </a:lnTo>
                          <a:lnTo>
                            <a:pt x="370" y="429"/>
                          </a:lnTo>
                          <a:lnTo>
                            <a:pt x="362" y="432"/>
                          </a:lnTo>
                          <a:lnTo>
                            <a:pt x="312" y="445"/>
                          </a:lnTo>
                          <a:lnTo>
                            <a:pt x="261" y="450"/>
                          </a:lnTo>
                          <a:lnTo>
                            <a:pt x="212" y="451"/>
                          </a:lnTo>
                          <a:lnTo>
                            <a:pt x="164" y="448"/>
                          </a:lnTo>
                          <a:lnTo>
                            <a:pt x="120" y="440"/>
                          </a:lnTo>
                          <a:lnTo>
                            <a:pt x="77" y="429"/>
                          </a:lnTo>
                          <a:lnTo>
                            <a:pt x="36" y="417"/>
                          </a:lnTo>
                          <a:lnTo>
                            <a:pt x="0" y="399"/>
                          </a:lnTo>
                          <a:lnTo>
                            <a:pt x="0" y="396"/>
                          </a:lnTo>
                          <a:lnTo>
                            <a:pt x="6" y="417"/>
                          </a:lnTo>
                          <a:lnTo>
                            <a:pt x="9" y="417"/>
                          </a:lnTo>
                          <a:lnTo>
                            <a:pt x="71" y="444"/>
                          </a:lnTo>
                          <a:lnTo>
                            <a:pt x="129" y="463"/>
                          </a:lnTo>
                          <a:lnTo>
                            <a:pt x="160" y="469"/>
                          </a:lnTo>
                          <a:lnTo>
                            <a:pt x="191" y="474"/>
                          </a:lnTo>
                          <a:lnTo>
                            <a:pt x="226" y="475"/>
                          </a:lnTo>
                          <a:lnTo>
                            <a:pt x="264" y="475"/>
                          </a:lnTo>
                          <a:lnTo>
                            <a:pt x="337" y="472"/>
                          </a:lnTo>
                          <a:lnTo>
                            <a:pt x="407" y="467"/>
                          </a:lnTo>
                          <a:lnTo>
                            <a:pt x="475" y="458"/>
                          </a:lnTo>
                          <a:lnTo>
                            <a:pt x="541" y="445"/>
                          </a:lnTo>
                          <a:lnTo>
                            <a:pt x="603" y="429"/>
                          </a:lnTo>
                          <a:lnTo>
                            <a:pt x="661" y="409"/>
                          </a:lnTo>
                          <a:lnTo>
                            <a:pt x="717" y="387"/>
                          </a:lnTo>
                          <a:lnTo>
                            <a:pt x="767" y="360"/>
                          </a:lnTo>
                          <a:lnTo>
                            <a:pt x="788" y="348"/>
                          </a:lnTo>
                          <a:lnTo>
                            <a:pt x="813" y="336"/>
                          </a:lnTo>
                          <a:lnTo>
                            <a:pt x="843" y="320"/>
                          </a:lnTo>
                          <a:lnTo>
                            <a:pt x="877" y="303"/>
                          </a:lnTo>
                          <a:lnTo>
                            <a:pt x="913" y="284"/>
                          </a:lnTo>
                          <a:lnTo>
                            <a:pt x="951" y="261"/>
                          </a:lnTo>
                          <a:lnTo>
                            <a:pt x="1032" y="215"/>
                          </a:lnTo>
                          <a:lnTo>
                            <a:pt x="1045" y="211"/>
                          </a:lnTo>
                          <a:lnTo>
                            <a:pt x="1056" y="209"/>
                          </a:lnTo>
                          <a:lnTo>
                            <a:pt x="1064" y="208"/>
                          </a:lnTo>
                          <a:lnTo>
                            <a:pt x="1070" y="208"/>
                          </a:lnTo>
                          <a:lnTo>
                            <a:pt x="1078" y="212"/>
                          </a:lnTo>
                          <a:lnTo>
                            <a:pt x="1081" y="222"/>
                          </a:lnTo>
                          <a:lnTo>
                            <a:pt x="1078" y="233"/>
                          </a:lnTo>
                          <a:lnTo>
                            <a:pt x="1073" y="246"/>
                          </a:lnTo>
                          <a:lnTo>
                            <a:pt x="1056" y="274"/>
                          </a:lnTo>
                          <a:lnTo>
                            <a:pt x="1075" y="266"/>
                          </a:lnTo>
                          <a:lnTo>
                            <a:pt x="1090" y="257"/>
                          </a:lnTo>
                          <a:lnTo>
                            <a:pt x="1105" y="244"/>
                          </a:lnTo>
                          <a:lnTo>
                            <a:pt x="1116" y="230"/>
                          </a:lnTo>
                          <a:lnTo>
                            <a:pt x="1125" y="214"/>
                          </a:lnTo>
                          <a:lnTo>
                            <a:pt x="1132" y="200"/>
                          </a:lnTo>
                          <a:lnTo>
                            <a:pt x="1135" y="185"/>
                          </a:lnTo>
                          <a:lnTo>
                            <a:pt x="1135" y="173"/>
                          </a:lnTo>
                          <a:lnTo>
                            <a:pt x="1179" y="150"/>
                          </a:lnTo>
                          <a:lnTo>
                            <a:pt x="1225" y="133"/>
                          </a:lnTo>
                          <a:lnTo>
                            <a:pt x="1274" y="120"/>
                          </a:lnTo>
                          <a:lnTo>
                            <a:pt x="1323" y="109"/>
                          </a:lnTo>
                          <a:lnTo>
                            <a:pt x="1372" y="103"/>
                          </a:lnTo>
                          <a:lnTo>
                            <a:pt x="1423" y="100"/>
                          </a:lnTo>
                          <a:lnTo>
                            <a:pt x="1470" y="100"/>
                          </a:lnTo>
                          <a:lnTo>
                            <a:pt x="1518" y="101"/>
                          </a:lnTo>
                          <a:lnTo>
                            <a:pt x="1564" y="106"/>
                          </a:lnTo>
                          <a:lnTo>
                            <a:pt x="1607" y="112"/>
                          </a:lnTo>
                          <a:lnTo>
                            <a:pt x="1646" y="120"/>
                          </a:lnTo>
                          <a:lnTo>
                            <a:pt x="1683" y="131"/>
                          </a:lnTo>
                          <a:lnTo>
                            <a:pt x="1714" y="143"/>
                          </a:lnTo>
                          <a:lnTo>
                            <a:pt x="1741" y="155"/>
                          </a:lnTo>
                          <a:lnTo>
                            <a:pt x="1762" y="168"/>
                          </a:lnTo>
                          <a:lnTo>
                            <a:pt x="1778" y="182"/>
                          </a:lnTo>
                          <a:lnTo>
                            <a:pt x="1784" y="196"/>
                          </a:lnTo>
                          <a:lnTo>
                            <a:pt x="1782" y="209"/>
                          </a:lnTo>
                          <a:lnTo>
                            <a:pt x="1774" y="223"/>
                          </a:lnTo>
                          <a:lnTo>
                            <a:pt x="1762" y="234"/>
                          </a:lnTo>
                          <a:lnTo>
                            <a:pt x="1744" y="244"/>
                          </a:lnTo>
                          <a:lnTo>
                            <a:pt x="1725" y="250"/>
                          </a:lnTo>
                          <a:lnTo>
                            <a:pt x="1705" y="253"/>
                          </a:lnTo>
                          <a:lnTo>
                            <a:pt x="1686" y="252"/>
                          </a:lnTo>
                          <a:lnTo>
                            <a:pt x="1698" y="261"/>
                          </a:lnTo>
                          <a:lnTo>
                            <a:pt x="1711" y="266"/>
                          </a:lnTo>
                          <a:lnTo>
                            <a:pt x="1725" y="269"/>
                          </a:lnTo>
                          <a:lnTo>
                            <a:pt x="1741" y="269"/>
                          </a:lnTo>
                          <a:lnTo>
                            <a:pt x="1759" y="266"/>
                          </a:lnTo>
                          <a:lnTo>
                            <a:pt x="1770" y="266"/>
                          </a:lnTo>
                          <a:lnTo>
                            <a:pt x="1779" y="265"/>
                          </a:lnTo>
                          <a:lnTo>
                            <a:pt x="1803" y="263"/>
                          </a:lnTo>
                          <a:lnTo>
                            <a:pt x="1830" y="261"/>
                          </a:lnTo>
                          <a:lnTo>
                            <a:pt x="1839" y="291"/>
                          </a:lnTo>
                          <a:lnTo>
                            <a:pt x="1843" y="322"/>
                          </a:lnTo>
                          <a:lnTo>
                            <a:pt x="1843" y="350"/>
                          </a:lnTo>
                          <a:lnTo>
                            <a:pt x="1836" y="375"/>
                          </a:lnTo>
                          <a:lnTo>
                            <a:pt x="1825" y="401"/>
                          </a:lnTo>
                          <a:lnTo>
                            <a:pt x="1809" y="423"/>
                          </a:lnTo>
                          <a:lnTo>
                            <a:pt x="1790" y="445"/>
                          </a:lnTo>
                          <a:lnTo>
                            <a:pt x="1767" y="466"/>
                          </a:lnTo>
                          <a:lnTo>
                            <a:pt x="1741" y="483"/>
                          </a:lnTo>
                          <a:lnTo>
                            <a:pt x="1711" y="499"/>
                          </a:lnTo>
                          <a:lnTo>
                            <a:pt x="1679" y="513"/>
                          </a:lnTo>
                          <a:lnTo>
                            <a:pt x="1645" y="526"/>
                          </a:lnTo>
                          <a:lnTo>
                            <a:pt x="1608" y="535"/>
                          </a:lnTo>
                          <a:lnTo>
                            <a:pt x="1570" y="545"/>
                          </a:lnTo>
                          <a:lnTo>
                            <a:pt x="1531" y="550"/>
                          </a:lnTo>
                          <a:lnTo>
                            <a:pt x="1491" y="554"/>
                          </a:lnTo>
                          <a:lnTo>
                            <a:pt x="1444" y="558"/>
                          </a:lnTo>
                          <a:lnTo>
                            <a:pt x="1398" y="556"/>
                          </a:lnTo>
                          <a:lnTo>
                            <a:pt x="1355" y="553"/>
                          </a:lnTo>
                          <a:lnTo>
                            <a:pt x="1314" y="548"/>
                          </a:lnTo>
                          <a:lnTo>
                            <a:pt x="1277" y="542"/>
                          </a:lnTo>
                          <a:lnTo>
                            <a:pt x="1242" y="534"/>
                          </a:lnTo>
                          <a:lnTo>
                            <a:pt x="1212" y="526"/>
                          </a:lnTo>
                          <a:lnTo>
                            <a:pt x="1187" y="518"/>
                          </a:lnTo>
                          <a:lnTo>
                            <a:pt x="1187" y="515"/>
                          </a:lnTo>
                          <a:lnTo>
                            <a:pt x="1223" y="551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9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724" y="0"/>
                      <a:ext cx="536" cy="621"/>
                    </a:xfrm>
                    <a:custGeom>
                      <a:avLst/>
                      <a:gdLst>
                        <a:gd name="T0" fmla="*/ 342 w 536"/>
                        <a:gd name="T1" fmla="*/ 503 h 532"/>
                        <a:gd name="T2" fmla="*/ 258 w 536"/>
                        <a:gd name="T3" fmla="*/ 532 h 532"/>
                        <a:gd name="T4" fmla="*/ 186 w 536"/>
                        <a:gd name="T5" fmla="*/ 521 h 532"/>
                        <a:gd name="T6" fmla="*/ 167 w 536"/>
                        <a:gd name="T7" fmla="*/ 497 h 532"/>
                        <a:gd name="T8" fmla="*/ 224 w 536"/>
                        <a:gd name="T9" fmla="*/ 484 h 532"/>
                        <a:gd name="T10" fmla="*/ 129 w 536"/>
                        <a:gd name="T11" fmla="*/ 446 h 532"/>
                        <a:gd name="T12" fmla="*/ 57 w 536"/>
                        <a:gd name="T13" fmla="*/ 392 h 532"/>
                        <a:gd name="T14" fmla="*/ 52 w 536"/>
                        <a:gd name="T15" fmla="*/ 351 h 532"/>
                        <a:gd name="T16" fmla="*/ 109 w 536"/>
                        <a:gd name="T17" fmla="*/ 353 h 532"/>
                        <a:gd name="T18" fmla="*/ 42 w 536"/>
                        <a:gd name="T19" fmla="*/ 294 h 532"/>
                        <a:gd name="T20" fmla="*/ 6 w 536"/>
                        <a:gd name="T21" fmla="*/ 225 h 532"/>
                        <a:gd name="T22" fmla="*/ 20 w 536"/>
                        <a:gd name="T23" fmla="*/ 194 h 532"/>
                        <a:gd name="T24" fmla="*/ 72 w 536"/>
                        <a:gd name="T25" fmla="*/ 210 h 532"/>
                        <a:gd name="T26" fmla="*/ 79 w 536"/>
                        <a:gd name="T27" fmla="*/ 126 h 532"/>
                        <a:gd name="T28" fmla="*/ 121 w 536"/>
                        <a:gd name="T29" fmla="*/ 38 h 532"/>
                        <a:gd name="T30" fmla="*/ 150 w 536"/>
                        <a:gd name="T31" fmla="*/ 11 h 532"/>
                        <a:gd name="T32" fmla="*/ 152 w 536"/>
                        <a:gd name="T33" fmla="*/ 42 h 532"/>
                        <a:gd name="T34" fmla="*/ 199 w 536"/>
                        <a:gd name="T35" fmla="*/ 90 h 532"/>
                        <a:gd name="T36" fmla="*/ 247 w 536"/>
                        <a:gd name="T37" fmla="*/ 141 h 532"/>
                        <a:gd name="T38" fmla="*/ 250 w 536"/>
                        <a:gd name="T39" fmla="*/ 79 h 532"/>
                        <a:gd name="T40" fmla="*/ 330 w 536"/>
                        <a:gd name="T41" fmla="*/ 125 h 532"/>
                        <a:gd name="T42" fmla="*/ 356 w 536"/>
                        <a:gd name="T43" fmla="*/ 177 h 532"/>
                        <a:gd name="T44" fmla="*/ 372 w 536"/>
                        <a:gd name="T45" fmla="*/ 137 h 532"/>
                        <a:gd name="T46" fmla="*/ 422 w 536"/>
                        <a:gd name="T47" fmla="*/ 174 h 532"/>
                        <a:gd name="T48" fmla="*/ 465 w 536"/>
                        <a:gd name="T49" fmla="*/ 231 h 532"/>
                        <a:gd name="T50" fmla="*/ 487 w 536"/>
                        <a:gd name="T51" fmla="*/ 263 h 532"/>
                        <a:gd name="T52" fmla="*/ 511 w 536"/>
                        <a:gd name="T53" fmla="*/ 228 h 532"/>
                        <a:gd name="T54" fmla="*/ 536 w 536"/>
                        <a:gd name="T55" fmla="*/ 358 h 532"/>
                        <a:gd name="T56" fmla="*/ 519 w 536"/>
                        <a:gd name="T57" fmla="*/ 416 h 532"/>
                        <a:gd name="T58" fmla="*/ 476 w 536"/>
                        <a:gd name="T59" fmla="*/ 453 h 532"/>
                        <a:gd name="T60" fmla="*/ 408 w 536"/>
                        <a:gd name="T61" fmla="*/ 456 h 532"/>
                        <a:gd name="T62" fmla="*/ 402 w 536"/>
                        <a:gd name="T63" fmla="*/ 429 h 532"/>
                        <a:gd name="T64" fmla="*/ 429 w 536"/>
                        <a:gd name="T65" fmla="*/ 377 h 532"/>
                        <a:gd name="T66" fmla="*/ 419 w 536"/>
                        <a:gd name="T67" fmla="*/ 313 h 532"/>
                        <a:gd name="T68" fmla="*/ 391 w 536"/>
                        <a:gd name="T69" fmla="*/ 392 h 532"/>
                        <a:gd name="T70" fmla="*/ 343 w 536"/>
                        <a:gd name="T71" fmla="*/ 411 h 532"/>
                        <a:gd name="T72" fmla="*/ 273 w 536"/>
                        <a:gd name="T73" fmla="*/ 335 h 532"/>
                        <a:gd name="T74" fmla="*/ 302 w 536"/>
                        <a:gd name="T75" fmla="*/ 304 h 532"/>
                        <a:gd name="T76" fmla="*/ 311 w 536"/>
                        <a:gd name="T77" fmla="*/ 255 h 532"/>
                        <a:gd name="T78" fmla="*/ 291 w 536"/>
                        <a:gd name="T79" fmla="*/ 277 h 532"/>
                        <a:gd name="T80" fmla="*/ 250 w 536"/>
                        <a:gd name="T81" fmla="*/ 285 h 532"/>
                        <a:gd name="T82" fmla="*/ 205 w 536"/>
                        <a:gd name="T83" fmla="*/ 234 h 532"/>
                        <a:gd name="T84" fmla="*/ 163 w 536"/>
                        <a:gd name="T85" fmla="*/ 167 h 532"/>
                        <a:gd name="T86" fmla="*/ 178 w 536"/>
                        <a:gd name="T87" fmla="*/ 229 h 532"/>
                        <a:gd name="T88" fmla="*/ 177 w 536"/>
                        <a:gd name="T89" fmla="*/ 256 h 532"/>
                        <a:gd name="T90" fmla="*/ 144 w 536"/>
                        <a:gd name="T91" fmla="*/ 247 h 532"/>
                        <a:gd name="T92" fmla="*/ 147 w 536"/>
                        <a:gd name="T93" fmla="*/ 269 h 532"/>
                        <a:gd name="T94" fmla="*/ 185 w 536"/>
                        <a:gd name="T95" fmla="*/ 289 h 532"/>
                        <a:gd name="T96" fmla="*/ 213 w 536"/>
                        <a:gd name="T97" fmla="*/ 299 h 532"/>
                        <a:gd name="T98" fmla="*/ 253 w 536"/>
                        <a:gd name="T99" fmla="*/ 369 h 532"/>
                        <a:gd name="T100" fmla="*/ 226 w 536"/>
                        <a:gd name="T101" fmla="*/ 386 h 532"/>
                        <a:gd name="T102" fmla="*/ 185 w 536"/>
                        <a:gd name="T103" fmla="*/ 383 h 532"/>
                        <a:gd name="T104" fmla="*/ 172 w 536"/>
                        <a:gd name="T105" fmla="*/ 380 h 532"/>
                        <a:gd name="T106" fmla="*/ 215 w 536"/>
                        <a:gd name="T107" fmla="*/ 416 h 532"/>
                        <a:gd name="T108" fmla="*/ 269 w 536"/>
                        <a:gd name="T109" fmla="*/ 424 h 532"/>
                        <a:gd name="T110" fmla="*/ 354 w 536"/>
                        <a:gd name="T111" fmla="*/ 464 h 532"/>
                        <a:gd name="T112" fmla="*/ 368 w 536"/>
                        <a:gd name="T113" fmla="*/ 472 h 5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</a:cxnLst>
                      <a:rect l="0" t="0" r="r" b="b"/>
                      <a:pathLst>
                        <a:path w="536" h="532">
                          <a:moveTo>
                            <a:pt x="368" y="475"/>
                          </a:moveTo>
                          <a:lnTo>
                            <a:pt x="359" y="489"/>
                          </a:lnTo>
                          <a:lnTo>
                            <a:pt x="342" y="503"/>
                          </a:lnTo>
                          <a:lnTo>
                            <a:pt x="319" y="516"/>
                          </a:lnTo>
                          <a:lnTo>
                            <a:pt x="291" y="525"/>
                          </a:lnTo>
                          <a:lnTo>
                            <a:pt x="258" y="532"/>
                          </a:lnTo>
                          <a:lnTo>
                            <a:pt x="223" y="530"/>
                          </a:lnTo>
                          <a:lnTo>
                            <a:pt x="205" y="527"/>
                          </a:lnTo>
                          <a:lnTo>
                            <a:pt x="186" y="521"/>
                          </a:lnTo>
                          <a:lnTo>
                            <a:pt x="167" y="511"/>
                          </a:lnTo>
                          <a:lnTo>
                            <a:pt x="148" y="500"/>
                          </a:lnTo>
                          <a:lnTo>
                            <a:pt x="167" y="497"/>
                          </a:lnTo>
                          <a:lnTo>
                            <a:pt x="186" y="495"/>
                          </a:lnTo>
                          <a:lnTo>
                            <a:pt x="205" y="491"/>
                          </a:lnTo>
                          <a:lnTo>
                            <a:pt x="224" y="484"/>
                          </a:lnTo>
                          <a:lnTo>
                            <a:pt x="191" y="473"/>
                          </a:lnTo>
                          <a:lnTo>
                            <a:pt x="159" y="461"/>
                          </a:lnTo>
                          <a:lnTo>
                            <a:pt x="129" y="446"/>
                          </a:lnTo>
                          <a:lnTo>
                            <a:pt x="101" y="429"/>
                          </a:lnTo>
                          <a:lnTo>
                            <a:pt x="76" y="411"/>
                          </a:lnTo>
                          <a:lnTo>
                            <a:pt x="57" y="392"/>
                          </a:lnTo>
                          <a:lnTo>
                            <a:pt x="41" y="372"/>
                          </a:lnTo>
                          <a:lnTo>
                            <a:pt x="33" y="353"/>
                          </a:lnTo>
                          <a:lnTo>
                            <a:pt x="52" y="351"/>
                          </a:lnTo>
                          <a:lnTo>
                            <a:pt x="71" y="351"/>
                          </a:lnTo>
                          <a:lnTo>
                            <a:pt x="90" y="350"/>
                          </a:lnTo>
                          <a:lnTo>
                            <a:pt x="109" y="353"/>
                          </a:lnTo>
                          <a:lnTo>
                            <a:pt x="83" y="335"/>
                          </a:lnTo>
                          <a:lnTo>
                            <a:pt x="61" y="316"/>
                          </a:lnTo>
                          <a:lnTo>
                            <a:pt x="42" y="294"/>
                          </a:lnTo>
                          <a:lnTo>
                            <a:pt x="26" y="270"/>
                          </a:lnTo>
                          <a:lnTo>
                            <a:pt x="14" y="247"/>
                          </a:lnTo>
                          <a:lnTo>
                            <a:pt x="6" y="225"/>
                          </a:lnTo>
                          <a:lnTo>
                            <a:pt x="1" y="206"/>
                          </a:lnTo>
                          <a:lnTo>
                            <a:pt x="0" y="188"/>
                          </a:lnTo>
                          <a:lnTo>
                            <a:pt x="20" y="194"/>
                          </a:lnTo>
                          <a:lnTo>
                            <a:pt x="39" y="198"/>
                          </a:lnTo>
                          <a:lnTo>
                            <a:pt x="55" y="202"/>
                          </a:lnTo>
                          <a:lnTo>
                            <a:pt x="72" y="210"/>
                          </a:lnTo>
                          <a:lnTo>
                            <a:pt x="68" y="187"/>
                          </a:lnTo>
                          <a:lnTo>
                            <a:pt x="71" y="158"/>
                          </a:lnTo>
                          <a:lnTo>
                            <a:pt x="79" y="126"/>
                          </a:lnTo>
                          <a:lnTo>
                            <a:pt x="90" y="96"/>
                          </a:lnTo>
                          <a:lnTo>
                            <a:pt x="104" y="66"/>
                          </a:lnTo>
                          <a:lnTo>
                            <a:pt x="121" y="38"/>
                          </a:lnTo>
                          <a:lnTo>
                            <a:pt x="137" y="15"/>
                          </a:lnTo>
                          <a:lnTo>
                            <a:pt x="155" y="0"/>
                          </a:lnTo>
                          <a:lnTo>
                            <a:pt x="150" y="11"/>
                          </a:lnTo>
                          <a:lnTo>
                            <a:pt x="147" y="22"/>
                          </a:lnTo>
                          <a:lnTo>
                            <a:pt x="148" y="33"/>
                          </a:lnTo>
                          <a:lnTo>
                            <a:pt x="152" y="42"/>
                          </a:lnTo>
                          <a:lnTo>
                            <a:pt x="163" y="58"/>
                          </a:lnTo>
                          <a:lnTo>
                            <a:pt x="180" y="76"/>
                          </a:lnTo>
                          <a:lnTo>
                            <a:pt x="199" y="90"/>
                          </a:lnTo>
                          <a:lnTo>
                            <a:pt x="220" y="106"/>
                          </a:lnTo>
                          <a:lnTo>
                            <a:pt x="235" y="122"/>
                          </a:lnTo>
                          <a:lnTo>
                            <a:pt x="247" y="141"/>
                          </a:lnTo>
                          <a:lnTo>
                            <a:pt x="250" y="128"/>
                          </a:lnTo>
                          <a:lnTo>
                            <a:pt x="251" y="112"/>
                          </a:lnTo>
                          <a:lnTo>
                            <a:pt x="250" y="79"/>
                          </a:lnTo>
                          <a:lnTo>
                            <a:pt x="281" y="95"/>
                          </a:lnTo>
                          <a:lnTo>
                            <a:pt x="315" y="114"/>
                          </a:lnTo>
                          <a:lnTo>
                            <a:pt x="330" y="125"/>
                          </a:lnTo>
                          <a:lnTo>
                            <a:pt x="342" y="139"/>
                          </a:lnTo>
                          <a:lnTo>
                            <a:pt x="351" y="156"/>
                          </a:lnTo>
                          <a:lnTo>
                            <a:pt x="356" y="177"/>
                          </a:lnTo>
                          <a:lnTo>
                            <a:pt x="364" y="167"/>
                          </a:lnTo>
                          <a:lnTo>
                            <a:pt x="367" y="156"/>
                          </a:lnTo>
                          <a:lnTo>
                            <a:pt x="372" y="137"/>
                          </a:lnTo>
                          <a:lnTo>
                            <a:pt x="387" y="147"/>
                          </a:lnTo>
                          <a:lnTo>
                            <a:pt x="405" y="160"/>
                          </a:lnTo>
                          <a:lnTo>
                            <a:pt x="422" y="174"/>
                          </a:lnTo>
                          <a:lnTo>
                            <a:pt x="440" y="190"/>
                          </a:lnTo>
                          <a:lnTo>
                            <a:pt x="454" y="209"/>
                          </a:lnTo>
                          <a:lnTo>
                            <a:pt x="465" y="231"/>
                          </a:lnTo>
                          <a:lnTo>
                            <a:pt x="473" y="255"/>
                          </a:lnTo>
                          <a:lnTo>
                            <a:pt x="474" y="280"/>
                          </a:lnTo>
                          <a:lnTo>
                            <a:pt x="487" y="263"/>
                          </a:lnTo>
                          <a:lnTo>
                            <a:pt x="498" y="248"/>
                          </a:lnTo>
                          <a:lnTo>
                            <a:pt x="506" y="237"/>
                          </a:lnTo>
                          <a:lnTo>
                            <a:pt x="511" y="228"/>
                          </a:lnTo>
                          <a:lnTo>
                            <a:pt x="527" y="269"/>
                          </a:lnTo>
                          <a:lnTo>
                            <a:pt x="536" y="313"/>
                          </a:lnTo>
                          <a:lnTo>
                            <a:pt x="536" y="358"/>
                          </a:lnTo>
                          <a:lnTo>
                            <a:pt x="533" y="378"/>
                          </a:lnTo>
                          <a:lnTo>
                            <a:pt x="527" y="399"/>
                          </a:lnTo>
                          <a:lnTo>
                            <a:pt x="519" y="416"/>
                          </a:lnTo>
                          <a:lnTo>
                            <a:pt x="508" y="432"/>
                          </a:lnTo>
                          <a:lnTo>
                            <a:pt x="493" y="443"/>
                          </a:lnTo>
                          <a:lnTo>
                            <a:pt x="476" y="453"/>
                          </a:lnTo>
                          <a:lnTo>
                            <a:pt x="457" y="459"/>
                          </a:lnTo>
                          <a:lnTo>
                            <a:pt x="435" y="461"/>
                          </a:lnTo>
                          <a:lnTo>
                            <a:pt x="408" y="456"/>
                          </a:lnTo>
                          <a:lnTo>
                            <a:pt x="380" y="448"/>
                          </a:lnTo>
                          <a:lnTo>
                            <a:pt x="391" y="440"/>
                          </a:lnTo>
                          <a:lnTo>
                            <a:pt x="402" y="429"/>
                          </a:lnTo>
                          <a:lnTo>
                            <a:pt x="413" y="415"/>
                          </a:lnTo>
                          <a:lnTo>
                            <a:pt x="422" y="397"/>
                          </a:lnTo>
                          <a:lnTo>
                            <a:pt x="429" y="377"/>
                          </a:lnTo>
                          <a:lnTo>
                            <a:pt x="432" y="356"/>
                          </a:lnTo>
                          <a:lnTo>
                            <a:pt x="429" y="334"/>
                          </a:lnTo>
                          <a:lnTo>
                            <a:pt x="419" y="313"/>
                          </a:lnTo>
                          <a:lnTo>
                            <a:pt x="413" y="345"/>
                          </a:lnTo>
                          <a:lnTo>
                            <a:pt x="400" y="378"/>
                          </a:lnTo>
                          <a:lnTo>
                            <a:pt x="391" y="392"/>
                          </a:lnTo>
                          <a:lnTo>
                            <a:pt x="378" y="404"/>
                          </a:lnTo>
                          <a:lnTo>
                            <a:pt x="362" y="410"/>
                          </a:lnTo>
                          <a:lnTo>
                            <a:pt x="343" y="411"/>
                          </a:lnTo>
                          <a:lnTo>
                            <a:pt x="304" y="372"/>
                          </a:lnTo>
                          <a:lnTo>
                            <a:pt x="286" y="353"/>
                          </a:lnTo>
                          <a:lnTo>
                            <a:pt x="273" y="335"/>
                          </a:lnTo>
                          <a:lnTo>
                            <a:pt x="289" y="324"/>
                          </a:lnTo>
                          <a:lnTo>
                            <a:pt x="296" y="315"/>
                          </a:lnTo>
                          <a:lnTo>
                            <a:pt x="302" y="304"/>
                          </a:lnTo>
                          <a:lnTo>
                            <a:pt x="308" y="289"/>
                          </a:lnTo>
                          <a:lnTo>
                            <a:pt x="311" y="274"/>
                          </a:lnTo>
                          <a:lnTo>
                            <a:pt x="311" y="255"/>
                          </a:lnTo>
                          <a:lnTo>
                            <a:pt x="310" y="234"/>
                          </a:lnTo>
                          <a:lnTo>
                            <a:pt x="302" y="258"/>
                          </a:lnTo>
                          <a:lnTo>
                            <a:pt x="291" y="277"/>
                          </a:lnTo>
                          <a:lnTo>
                            <a:pt x="280" y="289"/>
                          </a:lnTo>
                          <a:lnTo>
                            <a:pt x="267" y="296"/>
                          </a:lnTo>
                          <a:lnTo>
                            <a:pt x="250" y="285"/>
                          </a:lnTo>
                          <a:lnTo>
                            <a:pt x="232" y="270"/>
                          </a:lnTo>
                          <a:lnTo>
                            <a:pt x="218" y="253"/>
                          </a:lnTo>
                          <a:lnTo>
                            <a:pt x="205" y="234"/>
                          </a:lnTo>
                          <a:lnTo>
                            <a:pt x="182" y="193"/>
                          </a:lnTo>
                          <a:lnTo>
                            <a:pt x="161" y="148"/>
                          </a:lnTo>
                          <a:lnTo>
                            <a:pt x="163" y="167"/>
                          </a:lnTo>
                          <a:lnTo>
                            <a:pt x="164" y="183"/>
                          </a:lnTo>
                          <a:lnTo>
                            <a:pt x="171" y="210"/>
                          </a:lnTo>
                          <a:lnTo>
                            <a:pt x="178" y="229"/>
                          </a:lnTo>
                          <a:lnTo>
                            <a:pt x="188" y="247"/>
                          </a:lnTo>
                          <a:lnTo>
                            <a:pt x="183" y="253"/>
                          </a:lnTo>
                          <a:lnTo>
                            <a:pt x="177" y="256"/>
                          </a:lnTo>
                          <a:lnTo>
                            <a:pt x="169" y="256"/>
                          </a:lnTo>
                          <a:lnTo>
                            <a:pt x="161" y="255"/>
                          </a:lnTo>
                          <a:lnTo>
                            <a:pt x="144" y="247"/>
                          </a:lnTo>
                          <a:lnTo>
                            <a:pt x="128" y="240"/>
                          </a:lnTo>
                          <a:lnTo>
                            <a:pt x="136" y="256"/>
                          </a:lnTo>
                          <a:lnTo>
                            <a:pt x="147" y="269"/>
                          </a:lnTo>
                          <a:lnTo>
                            <a:pt x="159" y="278"/>
                          </a:lnTo>
                          <a:lnTo>
                            <a:pt x="172" y="285"/>
                          </a:lnTo>
                          <a:lnTo>
                            <a:pt x="185" y="289"/>
                          </a:lnTo>
                          <a:lnTo>
                            <a:pt x="197" y="293"/>
                          </a:lnTo>
                          <a:lnTo>
                            <a:pt x="207" y="296"/>
                          </a:lnTo>
                          <a:lnTo>
                            <a:pt x="213" y="299"/>
                          </a:lnTo>
                          <a:lnTo>
                            <a:pt x="231" y="331"/>
                          </a:lnTo>
                          <a:lnTo>
                            <a:pt x="240" y="348"/>
                          </a:lnTo>
                          <a:lnTo>
                            <a:pt x="253" y="369"/>
                          </a:lnTo>
                          <a:lnTo>
                            <a:pt x="247" y="377"/>
                          </a:lnTo>
                          <a:lnTo>
                            <a:pt x="237" y="383"/>
                          </a:lnTo>
                          <a:lnTo>
                            <a:pt x="226" y="386"/>
                          </a:lnTo>
                          <a:lnTo>
                            <a:pt x="212" y="389"/>
                          </a:lnTo>
                          <a:lnTo>
                            <a:pt x="197" y="388"/>
                          </a:lnTo>
                          <a:lnTo>
                            <a:pt x="185" y="383"/>
                          </a:lnTo>
                          <a:lnTo>
                            <a:pt x="172" y="377"/>
                          </a:lnTo>
                          <a:lnTo>
                            <a:pt x="164" y="365"/>
                          </a:lnTo>
                          <a:lnTo>
                            <a:pt x="172" y="380"/>
                          </a:lnTo>
                          <a:lnTo>
                            <a:pt x="185" y="392"/>
                          </a:lnTo>
                          <a:lnTo>
                            <a:pt x="199" y="405"/>
                          </a:lnTo>
                          <a:lnTo>
                            <a:pt x="215" y="416"/>
                          </a:lnTo>
                          <a:lnTo>
                            <a:pt x="232" y="423"/>
                          </a:lnTo>
                          <a:lnTo>
                            <a:pt x="250" y="426"/>
                          </a:lnTo>
                          <a:lnTo>
                            <a:pt x="269" y="424"/>
                          </a:lnTo>
                          <a:lnTo>
                            <a:pt x="286" y="418"/>
                          </a:lnTo>
                          <a:lnTo>
                            <a:pt x="332" y="449"/>
                          </a:lnTo>
                          <a:lnTo>
                            <a:pt x="354" y="464"/>
                          </a:lnTo>
                          <a:lnTo>
                            <a:pt x="362" y="470"/>
                          </a:lnTo>
                          <a:lnTo>
                            <a:pt x="368" y="475"/>
                          </a:lnTo>
                          <a:lnTo>
                            <a:pt x="368" y="472"/>
                          </a:lnTo>
                          <a:lnTo>
                            <a:pt x="368" y="47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00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0" y="72"/>
                      <a:ext cx="557" cy="751"/>
                    </a:xfrm>
                    <a:custGeom>
                      <a:avLst/>
                      <a:gdLst>
                        <a:gd name="T0" fmla="*/ 112 w 557"/>
                        <a:gd name="T1" fmla="*/ 36 h 643"/>
                        <a:gd name="T2" fmla="*/ 53 w 557"/>
                        <a:gd name="T3" fmla="*/ 107 h 643"/>
                        <a:gd name="T4" fmla="*/ 49 w 557"/>
                        <a:gd name="T5" fmla="*/ 193 h 643"/>
                        <a:gd name="T6" fmla="*/ 19 w 557"/>
                        <a:gd name="T7" fmla="*/ 204 h 643"/>
                        <a:gd name="T8" fmla="*/ 3 w 557"/>
                        <a:gd name="T9" fmla="*/ 236 h 643"/>
                        <a:gd name="T10" fmla="*/ 20 w 557"/>
                        <a:gd name="T11" fmla="*/ 321 h 643"/>
                        <a:gd name="T12" fmla="*/ 72 w 557"/>
                        <a:gd name="T13" fmla="*/ 396 h 643"/>
                        <a:gd name="T14" fmla="*/ 12 w 557"/>
                        <a:gd name="T15" fmla="*/ 394 h 643"/>
                        <a:gd name="T16" fmla="*/ 26 w 557"/>
                        <a:gd name="T17" fmla="*/ 437 h 643"/>
                        <a:gd name="T18" fmla="*/ 98 w 557"/>
                        <a:gd name="T19" fmla="*/ 537 h 643"/>
                        <a:gd name="T20" fmla="*/ 148 w 557"/>
                        <a:gd name="T21" fmla="*/ 576 h 643"/>
                        <a:gd name="T22" fmla="*/ 112 w 557"/>
                        <a:gd name="T23" fmla="*/ 597 h 643"/>
                        <a:gd name="T24" fmla="*/ 196 w 557"/>
                        <a:gd name="T25" fmla="*/ 624 h 643"/>
                        <a:gd name="T26" fmla="*/ 313 w 557"/>
                        <a:gd name="T27" fmla="*/ 643 h 643"/>
                        <a:gd name="T28" fmla="*/ 370 w 557"/>
                        <a:gd name="T29" fmla="*/ 622 h 643"/>
                        <a:gd name="T30" fmla="*/ 400 w 557"/>
                        <a:gd name="T31" fmla="*/ 563 h 643"/>
                        <a:gd name="T32" fmla="*/ 362 w 557"/>
                        <a:gd name="T33" fmla="*/ 514 h 643"/>
                        <a:gd name="T34" fmla="*/ 304 w 557"/>
                        <a:gd name="T35" fmla="*/ 533 h 643"/>
                        <a:gd name="T36" fmla="*/ 239 w 557"/>
                        <a:gd name="T37" fmla="*/ 527 h 643"/>
                        <a:gd name="T38" fmla="*/ 231 w 557"/>
                        <a:gd name="T39" fmla="*/ 508 h 643"/>
                        <a:gd name="T40" fmla="*/ 288 w 557"/>
                        <a:gd name="T41" fmla="*/ 489 h 643"/>
                        <a:gd name="T42" fmla="*/ 332 w 557"/>
                        <a:gd name="T43" fmla="*/ 468 h 643"/>
                        <a:gd name="T44" fmla="*/ 253 w 557"/>
                        <a:gd name="T45" fmla="*/ 408 h 643"/>
                        <a:gd name="T46" fmla="*/ 205 w 557"/>
                        <a:gd name="T47" fmla="*/ 397 h 643"/>
                        <a:gd name="T48" fmla="*/ 155 w 557"/>
                        <a:gd name="T49" fmla="*/ 381 h 643"/>
                        <a:gd name="T50" fmla="*/ 104 w 557"/>
                        <a:gd name="T51" fmla="*/ 335 h 643"/>
                        <a:gd name="T52" fmla="*/ 174 w 557"/>
                        <a:gd name="T53" fmla="*/ 354 h 643"/>
                        <a:gd name="T54" fmla="*/ 171 w 557"/>
                        <a:gd name="T55" fmla="*/ 313 h 643"/>
                        <a:gd name="T56" fmla="*/ 131 w 557"/>
                        <a:gd name="T57" fmla="*/ 231 h 643"/>
                        <a:gd name="T58" fmla="*/ 115 w 557"/>
                        <a:gd name="T59" fmla="*/ 155 h 643"/>
                        <a:gd name="T60" fmla="*/ 166 w 557"/>
                        <a:gd name="T61" fmla="*/ 251 h 643"/>
                        <a:gd name="T62" fmla="*/ 218 w 557"/>
                        <a:gd name="T63" fmla="*/ 343 h 643"/>
                        <a:gd name="T64" fmla="*/ 256 w 557"/>
                        <a:gd name="T65" fmla="*/ 372 h 643"/>
                        <a:gd name="T66" fmla="*/ 302 w 557"/>
                        <a:gd name="T67" fmla="*/ 289 h 643"/>
                        <a:gd name="T68" fmla="*/ 299 w 557"/>
                        <a:gd name="T69" fmla="*/ 361 h 643"/>
                        <a:gd name="T70" fmla="*/ 283 w 557"/>
                        <a:gd name="T71" fmla="*/ 392 h 643"/>
                        <a:gd name="T72" fmla="*/ 368 w 557"/>
                        <a:gd name="T73" fmla="*/ 454 h 643"/>
                        <a:gd name="T74" fmla="*/ 419 w 557"/>
                        <a:gd name="T75" fmla="*/ 370 h 643"/>
                        <a:gd name="T76" fmla="*/ 427 w 557"/>
                        <a:gd name="T77" fmla="*/ 367 h 643"/>
                        <a:gd name="T78" fmla="*/ 416 w 557"/>
                        <a:gd name="T79" fmla="*/ 448 h 643"/>
                        <a:gd name="T80" fmla="*/ 402 w 557"/>
                        <a:gd name="T81" fmla="*/ 484 h 643"/>
                        <a:gd name="T82" fmla="*/ 460 w 557"/>
                        <a:gd name="T83" fmla="*/ 511 h 643"/>
                        <a:gd name="T84" fmla="*/ 508 w 557"/>
                        <a:gd name="T85" fmla="*/ 518 h 643"/>
                        <a:gd name="T86" fmla="*/ 546 w 557"/>
                        <a:gd name="T87" fmla="*/ 486 h 643"/>
                        <a:gd name="T88" fmla="*/ 554 w 557"/>
                        <a:gd name="T89" fmla="*/ 391 h 643"/>
                        <a:gd name="T90" fmla="*/ 522 w 557"/>
                        <a:gd name="T91" fmla="*/ 294 h 643"/>
                        <a:gd name="T92" fmla="*/ 475 w 557"/>
                        <a:gd name="T93" fmla="*/ 313 h 643"/>
                        <a:gd name="T94" fmla="*/ 437 w 557"/>
                        <a:gd name="T95" fmla="*/ 220 h 643"/>
                        <a:gd name="T96" fmla="*/ 394 w 557"/>
                        <a:gd name="T97" fmla="*/ 163 h 643"/>
                        <a:gd name="T98" fmla="*/ 368 w 557"/>
                        <a:gd name="T99" fmla="*/ 190 h 643"/>
                        <a:gd name="T100" fmla="*/ 332 w 557"/>
                        <a:gd name="T101" fmla="*/ 194 h 643"/>
                        <a:gd name="T102" fmla="*/ 280 w 557"/>
                        <a:gd name="T103" fmla="*/ 145 h 643"/>
                        <a:gd name="T104" fmla="*/ 253 w 557"/>
                        <a:gd name="T105" fmla="*/ 118 h 643"/>
                        <a:gd name="T106" fmla="*/ 234 w 557"/>
                        <a:gd name="T107" fmla="*/ 99 h 643"/>
                        <a:gd name="T108" fmla="*/ 212 w 557"/>
                        <a:gd name="T109" fmla="*/ 131 h 643"/>
                        <a:gd name="T110" fmla="*/ 185 w 557"/>
                        <a:gd name="T111" fmla="*/ 126 h 643"/>
                        <a:gd name="T112" fmla="*/ 159 w 557"/>
                        <a:gd name="T113" fmla="*/ 80 h 643"/>
                        <a:gd name="T114" fmla="*/ 167 w 557"/>
                        <a:gd name="T115" fmla="*/ 3 h 6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</a:cxnLst>
                      <a:rect l="0" t="0" r="r" b="b"/>
                      <a:pathLst>
                        <a:path w="557" h="643">
                          <a:moveTo>
                            <a:pt x="167" y="3"/>
                          </a:moveTo>
                          <a:lnTo>
                            <a:pt x="139" y="17"/>
                          </a:lnTo>
                          <a:lnTo>
                            <a:pt x="112" y="36"/>
                          </a:lnTo>
                          <a:lnTo>
                            <a:pt x="87" y="57"/>
                          </a:lnTo>
                          <a:lnTo>
                            <a:pt x="68" y="80"/>
                          </a:lnTo>
                          <a:lnTo>
                            <a:pt x="53" y="107"/>
                          </a:lnTo>
                          <a:lnTo>
                            <a:pt x="45" y="139"/>
                          </a:lnTo>
                          <a:lnTo>
                            <a:pt x="45" y="174"/>
                          </a:lnTo>
                          <a:lnTo>
                            <a:pt x="49" y="193"/>
                          </a:lnTo>
                          <a:lnTo>
                            <a:pt x="55" y="213"/>
                          </a:lnTo>
                          <a:lnTo>
                            <a:pt x="34" y="210"/>
                          </a:lnTo>
                          <a:lnTo>
                            <a:pt x="19" y="204"/>
                          </a:lnTo>
                          <a:lnTo>
                            <a:pt x="9" y="196"/>
                          </a:lnTo>
                          <a:lnTo>
                            <a:pt x="3" y="185"/>
                          </a:lnTo>
                          <a:lnTo>
                            <a:pt x="3" y="236"/>
                          </a:lnTo>
                          <a:lnTo>
                            <a:pt x="6" y="264"/>
                          </a:lnTo>
                          <a:lnTo>
                            <a:pt x="12" y="293"/>
                          </a:lnTo>
                          <a:lnTo>
                            <a:pt x="20" y="321"/>
                          </a:lnTo>
                          <a:lnTo>
                            <a:pt x="33" y="348"/>
                          </a:lnTo>
                          <a:lnTo>
                            <a:pt x="50" y="373"/>
                          </a:lnTo>
                          <a:lnTo>
                            <a:pt x="72" y="396"/>
                          </a:lnTo>
                          <a:lnTo>
                            <a:pt x="49" y="400"/>
                          </a:lnTo>
                          <a:lnTo>
                            <a:pt x="30" y="400"/>
                          </a:lnTo>
                          <a:lnTo>
                            <a:pt x="12" y="394"/>
                          </a:lnTo>
                          <a:lnTo>
                            <a:pt x="0" y="383"/>
                          </a:lnTo>
                          <a:lnTo>
                            <a:pt x="12" y="410"/>
                          </a:lnTo>
                          <a:lnTo>
                            <a:pt x="26" y="437"/>
                          </a:lnTo>
                          <a:lnTo>
                            <a:pt x="57" y="492"/>
                          </a:lnTo>
                          <a:lnTo>
                            <a:pt x="76" y="516"/>
                          </a:lnTo>
                          <a:lnTo>
                            <a:pt x="98" y="537"/>
                          </a:lnTo>
                          <a:lnTo>
                            <a:pt x="125" y="552"/>
                          </a:lnTo>
                          <a:lnTo>
                            <a:pt x="158" y="563"/>
                          </a:lnTo>
                          <a:lnTo>
                            <a:pt x="148" y="576"/>
                          </a:lnTo>
                          <a:lnTo>
                            <a:pt x="136" y="587"/>
                          </a:lnTo>
                          <a:lnTo>
                            <a:pt x="123" y="594"/>
                          </a:lnTo>
                          <a:lnTo>
                            <a:pt x="112" y="597"/>
                          </a:lnTo>
                          <a:lnTo>
                            <a:pt x="131" y="603"/>
                          </a:lnTo>
                          <a:lnTo>
                            <a:pt x="152" y="609"/>
                          </a:lnTo>
                          <a:lnTo>
                            <a:pt x="196" y="624"/>
                          </a:lnTo>
                          <a:lnTo>
                            <a:pt x="243" y="636"/>
                          </a:lnTo>
                          <a:lnTo>
                            <a:pt x="291" y="643"/>
                          </a:lnTo>
                          <a:lnTo>
                            <a:pt x="313" y="643"/>
                          </a:lnTo>
                          <a:lnTo>
                            <a:pt x="334" y="639"/>
                          </a:lnTo>
                          <a:lnTo>
                            <a:pt x="353" y="633"/>
                          </a:lnTo>
                          <a:lnTo>
                            <a:pt x="370" y="622"/>
                          </a:lnTo>
                          <a:lnTo>
                            <a:pt x="383" y="608"/>
                          </a:lnTo>
                          <a:lnTo>
                            <a:pt x="394" y="589"/>
                          </a:lnTo>
                          <a:lnTo>
                            <a:pt x="400" y="563"/>
                          </a:lnTo>
                          <a:lnTo>
                            <a:pt x="402" y="533"/>
                          </a:lnTo>
                          <a:lnTo>
                            <a:pt x="383" y="524"/>
                          </a:lnTo>
                          <a:lnTo>
                            <a:pt x="362" y="514"/>
                          </a:lnTo>
                          <a:lnTo>
                            <a:pt x="345" y="524"/>
                          </a:lnTo>
                          <a:lnTo>
                            <a:pt x="324" y="530"/>
                          </a:lnTo>
                          <a:lnTo>
                            <a:pt x="304" y="533"/>
                          </a:lnTo>
                          <a:lnTo>
                            <a:pt x="281" y="533"/>
                          </a:lnTo>
                          <a:lnTo>
                            <a:pt x="259" y="530"/>
                          </a:lnTo>
                          <a:lnTo>
                            <a:pt x="239" y="527"/>
                          </a:lnTo>
                          <a:lnTo>
                            <a:pt x="220" y="521"/>
                          </a:lnTo>
                          <a:lnTo>
                            <a:pt x="204" y="514"/>
                          </a:lnTo>
                          <a:lnTo>
                            <a:pt x="231" y="508"/>
                          </a:lnTo>
                          <a:lnTo>
                            <a:pt x="253" y="502"/>
                          </a:lnTo>
                          <a:lnTo>
                            <a:pt x="272" y="495"/>
                          </a:lnTo>
                          <a:lnTo>
                            <a:pt x="288" y="489"/>
                          </a:lnTo>
                          <a:lnTo>
                            <a:pt x="313" y="478"/>
                          </a:lnTo>
                          <a:lnTo>
                            <a:pt x="323" y="473"/>
                          </a:lnTo>
                          <a:lnTo>
                            <a:pt x="332" y="468"/>
                          </a:lnTo>
                          <a:lnTo>
                            <a:pt x="302" y="448"/>
                          </a:lnTo>
                          <a:lnTo>
                            <a:pt x="275" y="427"/>
                          </a:lnTo>
                          <a:lnTo>
                            <a:pt x="253" y="408"/>
                          </a:lnTo>
                          <a:lnTo>
                            <a:pt x="234" y="396"/>
                          </a:lnTo>
                          <a:lnTo>
                            <a:pt x="221" y="397"/>
                          </a:lnTo>
                          <a:lnTo>
                            <a:pt x="205" y="397"/>
                          </a:lnTo>
                          <a:lnTo>
                            <a:pt x="190" y="394"/>
                          </a:lnTo>
                          <a:lnTo>
                            <a:pt x="172" y="389"/>
                          </a:lnTo>
                          <a:lnTo>
                            <a:pt x="155" y="381"/>
                          </a:lnTo>
                          <a:lnTo>
                            <a:pt x="137" y="370"/>
                          </a:lnTo>
                          <a:lnTo>
                            <a:pt x="120" y="354"/>
                          </a:lnTo>
                          <a:lnTo>
                            <a:pt x="104" y="335"/>
                          </a:lnTo>
                          <a:lnTo>
                            <a:pt x="131" y="346"/>
                          </a:lnTo>
                          <a:lnTo>
                            <a:pt x="155" y="351"/>
                          </a:lnTo>
                          <a:lnTo>
                            <a:pt x="174" y="354"/>
                          </a:lnTo>
                          <a:lnTo>
                            <a:pt x="194" y="353"/>
                          </a:lnTo>
                          <a:lnTo>
                            <a:pt x="183" y="335"/>
                          </a:lnTo>
                          <a:lnTo>
                            <a:pt x="171" y="313"/>
                          </a:lnTo>
                          <a:lnTo>
                            <a:pt x="156" y="288"/>
                          </a:lnTo>
                          <a:lnTo>
                            <a:pt x="144" y="259"/>
                          </a:lnTo>
                          <a:lnTo>
                            <a:pt x="131" y="231"/>
                          </a:lnTo>
                          <a:lnTo>
                            <a:pt x="123" y="202"/>
                          </a:lnTo>
                          <a:lnTo>
                            <a:pt x="117" y="177"/>
                          </a:lnTo>
                          <a:lnTo>
                            <a:pt x="115" y="155"/>
                          </a:lnTo>
                          <a:lnTo>
                            <a:pt x="133" y="185"/>
                          </a:lnTo>
                          <a:lnTo>
                            <a:pt x="150" y="218"/>
                          </a:lnTo>
                          <a:lnTo>
                            <a:pt x="166" y="251"/>
                          </a:lnTo>
                          <a:lnTo>
                            <a:pt x="183" y="286"/>
                          </a:lnTo>
                          <a:lnTo>
                            <a:pt x="201" y="316"/>
                          </a:lnTo>
                          <a:lnTo>
                            <a:pt x="218" y="343"/>
                          </a:lnTo>
                          <a:lnTo>
                            <a:pt x="237" y="362"/>
                          </a:lnTo>
                          <a:lnTo>
                            <a:pt x="247" y="369"/>
                          </a:lnTo>
                          <a:lnTo>
                            <a:pt x="256" y="372"/>
                          </a:lnTo>
                          <a:lnTo>
                            <a:pt x="272" y="353"/>
                          </a:lnTo>
                          <a:lnTo>
                            <a:pt x="285" y="331"/>
                          </a:lnTo>
                          <a:lnTo>
                            <a:pt x="302" y="289"/>
                          </a:lnTo>
                          <a:lnTo>
                            <a:pt x="302" y="332"/>
                          </a:lnTo>
                          <a:lnTo>
                            <a:pt x="300" y="348"/>
                          </a:lnTo>
                          <a:lnTo>
                            <a:pt x="299" y="361"/>
                          </a:lnTo>
                          <a:lnTo>
                            <a:pt x="296" y="372"/>
                          </a:lnTo>
                          <a:lnTo>
                            <a:pt x="292" y="380"/>
                          </a:lnTo>
                          <a:lnTo>
                            <a:pt x="283" y="392"/>
                          </a:lnTo>
                          <a:lnTo>
                            <a:pt x="324" y="424"/>
                          </a:lnTo>
                          <a:lnTo>
                            <a:pt x="346" y="440"/>
                          </a:lnTo>
                          <a:lnTo>
                            <a:pt x="368" y="454"/>
                          </a:lnTo>
                          <a:lnTo>
                            <a:pt x="387" y="430"/>
                          </a:lnTo>
                          <a:lnTo>
                            <a:pt x="405" y="400"/>
                          </a:lnTo>
                          <a:lnTo>
                            <a:pt x="419" y="370"/>
                          </a:lnTo>
                          <a:lnTo>
                            <a:pt x="422" y="358"/>
                          </a:lnTo>
                          <a:lnTo>
                            <a:pt x="424" y="346"/>
                          </a:lnTo>
                          <a:lnTo>
                            <a:pt x="427" y="367"/>
                          </a:lnTo>
                          <a:lnTo>
                            <a:pt x="427" y="388"/>
                          </a:lnTo>
                          <a:lnTo>
                            <a:pt x="422" y="429"/>
                          </a:lnTo>
                          <a:lnTo>
                            <a:pt x="416" y="448"/>
                          </a:lnTo>
                          <a:lnTo>
                            <a:pt x="411" y="464"/>
                          </a:lnTo>
                          <a:lnTo>
                            <a:pt x="406" y="476"/>
                          </a:lnTo>
                          <a:lnTo>
                            <a:pt x="402" y="484"/>
                          </a:lnTo>
                          <a:lnTo>
                            <a:pt x="422" y="495"/>
                          </a:lnTo>
                          <a:lnTo>
                            <a:pt x="441" y="505"/>
                          </a:lnTo>
                          <a:lnTo>
                            <a:pt x="460" y="511"/>
                          </a:lnTo>
                          <a:lnTo>
                            <a:pt x="478" y="514"/>
                          </a:lnTo>
                          <a:lnTo>
                            <a:pt x="494" y="518"/>
                          </a:lnTo>
                          <a:lnTo>
                            <a:pt x="508" y="518"/>
                          </a:lnTo>
                          <a:lnTo>
                            <a:pt x="520" y="514"/>
                          </a:lnTo>
                          <a:lnTo>
                            <a:pt x="533" y="511"/>
                          </a:lnTo>
                          <a:lnTo>
                            <a:pt x="546" y="486"/>
                          </a:lnTo>
                          <a:lnTo>
                            <a:pt x="554" y="456"/>
                          </a:lnTo>
                          <a:lnTo>
                            <a:pt x="557" y="424"/>
                          </a:lnTo>
                          <a:lnTo>
                            <a:pt x="554" y="391"/>
                          </a:lnTo>
                          <a:lnTo>
                            <a:pt x="547" y="358"/>
                          </a:lnTo>
                          <a:lnTo>
                            <a:pt x="536" y="326"/>
                          </a:lnTo>
                          <a:lnTo>
                            <a:pt x="522" y="294"/>
                          </a:lnTo>
                          <a:lnTo>
                            <a:pt x="503" y="267"/>
                          </a:lnTo>
                          <a:lnTo>
                            <a:pt x="490" y="289"/>
                          </a:lnTo>
                          <a:lnTo>
                            <a:pt x="475" y="313"/>
                          </a:lnTo>
                          <a:lnTo>
                            <a:pt x="470" y="293"/>
                          </a:lnTo>
                          <a:lnTo>
                            <a:pt x="462" y="269"/>
                          </a:lnTo>
                          <a:lnTo>
                            <a:pt x="437" y="220"/>
                          </a:lnTo>
                          <a:lnTo>
                            <a:pt x="422" y="196"/>
                          </a:lnTo>
                          <a:lnTo>
                            <a:pt x="408" y="177"/>
                          </a:lnTo>
                          <a:lnTo>
                            <a:pt x="394" y="163"/>
                          </a:lnTo>
                          <a:lnTo>
                            <a:pt x="381" y="155"/>
                          </a:lnTo>
                          <a:lnTo>
                            <a:pt x="376" y="171"/>
                          </a:lnTo>
                          <a:lnTo>
                            <a:pt x="368" y="190"/>
                          </a:lnTo>
                          <a:lnTo>
                            <a:pt x="359" y="209"/>
                          </a:lnTo>
                          <a:lnTo>
                            <a:pt x="353" y="224"/>
                          </a:lnTo>
                          <a:lnTo>
                            <a:pt x="332" y="194"/>
                          </a:lnTo>
                          <a:lnTo>
                            <a:pt x="310" y="169"/>
                          </a:lnTo>
                          <a:lnTo>
                            <a:pt x="289" y="152"/>
                          </a:lnTo>
                          <a:lnTo>
                            <a:pt x="280" y="145"/>
                          </a:lnTo>
                          <a:lnTo>
                            <a:pt x="273" y="142"/>
                          </a:lnTo>
                          <a:lnTo>
                            <a:pt x="262" y="133"/>
                          </a:lnTo>
                          <a:lnTo>
                            <a:pt x="253" y="118"/>
                          </a:lnTo>
                          <a:lnTo>
                            <a:pt x="248" y="99"/>
                          </a:lnTo>
                          <a:lnTo>
                            <a:pt x="247" y="79"/>
                          </a:lnTo>
                          <a:lnTo>
                            <a:pt x="234" y="99"/>
                          </a:lnTo>
                          <a:lnTo>
                            <a:pt x="226" y="107"/>
                          </a:lnTo>
                          <a:lnTo>
                            <a:pt x="220" y="115"/>
                          </a:lnTo>
                          <a:lnTo>
                            <a:pt x="212" y="131"/>
                          </a:lnTo>
                          <a:lnTo>
                            <a:pt x="209" y="141"/>
                          </a:lnTo>
                          <a:lnTo>
                            <a:pt x="210" y="152"/>
                          </a:lnTo>
                          <a:lnTo>
                            <a:pt x="185" y="126"/>
                          </a:lnTo>
                          <a:lnTo>
                            <a:pt x="174" y="112"/>
                          </a:lnTo>
                          <a:lnTo>
                            <a:pt x="166" y="98"/>
                          </a:lnTo>
                          <a:lnTo>
                            <a:pt x="159" y="80"/>
                          </a:lnTo>
                          <a:lnTo>
                            <a:pt x="158" y="60"/>
                          </a:lnTo>
                          <a:lnTo>
                            <a:pt x="159" y="34"/>
                          </a:lnTo>
                          <a:lnTo>
                            <a:pt x="167" y="3"/>
                          </a:lnTo>
                          <a:lnTo>
                            <a:pt x="164" y="0"/>
                          </a:lnTo>
                          <a:lnTo>
                            <a:pt x="167" y="3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97" name="Unknown Shape"/>
                  <p:cNvSpPr>
                    <a:spLocks/>
                  </p:cNvSpPr>
                  <p:nvPr/>
                </p:nvSpPr>
                <p:spPr bwMode="auto">
                  <a:xfrm>
                    <a:off x="1104" y="659"/>
                    <a:ext cx="517" cy="557"/>
                  </a:xfrm>
                  <a:custGeom>
                    <a:avLst/>
                    <a:gdLst>
                      <a:gd name="T0" fmla="*/ 430 w 517"/>
                      <a:gd name="T1" fmla="*/ 51 h 557"/>
                      <a:gd name="T2" fmla="*/ 471 w 517"/>
                      <a:gd name="T3" fmla="*/ 51 h 557"/>
                      <a:gd name="T4" fmla="*/ 505 w 517"/>
                      <a:gd name="T5" fmla="*/ 84 h 557"/>
                      <a:gd name="T6" fmla="*/ 517 w 517"/>
                      <a:gd name="T7" fmla="*/ 147 h 557"/>
                      <a:gd name="T8" fmla="*/ 497 w 517"/>
                      <a:gd name="T9" fmla="*/ 230 h 557"/>
                      <a:gd name="T10" fmla="*/ 451 w 517"/>
                      <a:gd name="T11" fmla="*/ 283 h 557"/>
                      <a:gd name="T12" fmla="*/ 416 w 517"/>
                      <a:gd name="T13" fmla="*/ 277 h 557"/>
                      <a:gd name="T14" fmla="*/ 376 w 517"/>
                      <a:gd name="T15" fmla="*/ 355 h 557"/>
                      <a:gd name="T16" fmla="*/ 348 w 517"/>
                      <a:gd name="T17" fmla="*/ 348 h 557"/>
                      <a:gd name="T18" fmla="*/ 327 w 517"/>
                      <a:gd name="T19" fmla="*/ 351 h 557"/>
                      <a:gd name="T20" fmla="*/ 297 w 517"/>
                      <a:gd name="T21" fmla="*/ 383 h 557"/>
                      <a:gd name="T22" fmla="*/ 275 w 517"/>
                      <a:gd name="T23" fmla="*/ 423 h 557"/>
                      <a:gd name="T24" fmla="*/ 261 w 517"/>
                      <a:gd name="T25" fmla="*/ 434 h 557"/>
                      <a:gd name="T26" fmla="*/ 232 w 517"/>
                      <a:gd name="T27" fmla="*/ 380 h 557"/>
                      <a:gd name="T28" fmla="*/ 212 w 517"/>
                      <a:gd name="T29" fmla="*/ 443 h 557"/>
                      <a:gd name="T30" fmla="*/ 185 w 517"/>
                      <a:gd name="T31" fmla="*/ 508 h 557"/>
                      <a:gd name="T32" fmla="*/ 193 w 517"/>
                      <a:gd name="T33" fmla="*/ 557 h 557"/>
                      <a:gd name="T34" fmla="*/ 137 w 517"/>
                      <a:gd name="T35" fmla="*/ 508 h 557"/>
                      <a:gd name="T36" fmla="*/ 96 w 517"/>
                      <a:gd name="T37" fmla="*/ 439 h 557"/>
                      <a:gd name="T38" fmla="*/ 71 w 517"/>
                      <a:gd name="T39" fmla="*/ 404 h 557"/>
                      <a:gd name="T40" fmla="*/ 34 w 517"/>
                      <a:gd name="T41" fmla="*/ 453 h 557"/>
                      <a:gd name="T42" fmla="*/ 33 w 517"/>
                      <a:gd name="T43" fmla="*/ 355 h 557"/>
                      <a:gd name="T44" fmla="*/ 50 w 517"/>
                      <a:gd name="T45" fmla="*/ 277 h 557"/>
                      <a:gd name="T46" fmla="*/ 25 w 517"/>
                      <a:gd name="T47" fmla="*/ 272 h 557"/>
                      <a:gd name="T48" fmla="*/ 9 w 517"/>
                      <a:gd name="T49" fmla="*/ 264 h 557"/>
                      <a:gd name="T50" fmla="*/ 39 w 517"/>
                      <a:gd name="T51" fmla="*/ 206 h 557"/>
                      <a:gd name="T52" fmla="*/ 49 w 517"/>
                      <a:gd name="T53" fmla="*/ 179 h 557"/>
                      <a:gd name="T54" fmla="*/ 0 w 517"/>
                      <a:gd name="T55" fmla="*/ 179 h 557"/>
                      <a:gd name="T56" fmla="*/ 66 w 517"/>
                      <a:gd name="T57" fmla="*/ 117 h 557"/>
                      <a:gd name="T58" fmla="*/ 128 w 517"/>
                      <a:gd name="T59" fmla="*/ 82 h 557"/>
                      <a:gd name="T60" fmla="*/ 118 w 517"/>
                      <a:gd name="T61" fmla="*/ 65 h 557"/>
                      <a:gd name="T62" fmla="*/ 87 w 517"/>
                      <a:gd name="T63" fmla="*/ 55 h 557"/>
                      <a:gd name="T64" fmla="*/ 129 w 517"/>
                      <a:gd name="T65" fmla="*/ 32 h 557"/>
                      <a:gd name="T66" fmla="*/ 256 w 517"/>
                      <a:gd name="T67" fmla="*/ 0 h 557"/>
                      <a:gd name="T68" fmla="*/ 318 w 517"/>
                      <a:gd name="T69" fmla="*/ 6 h 557"/>
                      <a:gd name="T70" fmla="*/ 362 w 517"/>
                      <a:gd name="T71" fmla="*/ 39 h 557"/>
                      <a:gd name="T72" fmla="*/ 311 w 517"/>
                      <a:gd name="T73" fmla="*/ 76 h 557"/>
                      <a:gd name="T74" fmla="*/ 223 w 517"/>
                      <a:gd name="T75" fmla="*/ 93 h 557"/>
                      <a:gd name="T76" fmla="*/ 174 w 517"/>
                      <a:gd name="T77" fmla="*/ 120 h 557"/>
                      <a:gd name="T78" fmla="*/ 189 w 517"/>
                      <a:gd name="T79" fmla="*/ 123 h 557"/>
                      <a:gd name="T80" fmla="*/ 261 w 517"/>
                      <a:gd name="T81" fmla="*/ 120 h 557"/>
                      <a:gd name="T82" fmla="*/ 250 w 517"/>
                      <a:gd name="T83" fmla="*/ 147 h 557"/>
                      <a:gd name="T84" fmla="*/ 199 w 517"/>
                      <a:gd name="T85" fmla="*/ 212 h 557"/>
                      <a:gd name="T86" fmla="*/ 148 w 517"/>
                      <a:gd name="T87" fmla="*/ 242 h 557"/>
                      <a:gd name="T88" fmla="*/ 118 w 517"/>
                      <a:gd name="T89" fmla="*/ 271 h 557"/>
                      <a:gd name="T90" fmla="*/ 161 w 517"/>
                      <a:gd name="T91" fmla="*/ 269 h 557"/>
                      <a:gd name="T92" fmla="*/ 151 w 517"/>
                      <a:gd name="T93" fmla="*/ 321 h 557"/>
                      <a:gd name="T94" fmla="*/ 161 w 517"/>
                      <a:gd name="T95" fmla="*/ 380 h 557"/>
                      <a:gd name="T96" fmla="*/ 189 w 517"/>
                      <a:gd name="T97" fmla="*/ 291 h 557"/>
                      <a:gd name="T98" fmla="*/ 224 w 517"/>
                      <a:gd name="T99" fmla="*/ 228 h 557"/>
                      <a:gd name="T100" fmla="*/ 267 w 517"/>
                      <a:gd name="T101" fmla="*/ 225 h 557"/>
                      <a:gd name="T102" fmla="*/ 292 w 517"/>
                      <a:gd name="T103" fmla="*/ 301 h 557"/>
                      <a:gd name="T104" fmla="*/ 294 w 517"/>
                      <a:gd name="T105" fmla="*/ 192 h 557"/>
                      <a:gd name="T106" fmla="*/ 302 w 517"/>
                      <a:gd name="T107" fmla="*/ 144 h 557"/>
                      <a:gd name="T108" fmla="*/ 372 w 517"/>
                      <a:gd name="T109" fmla="*/ 85 h 557"/>
                      <a:gd name="T110" fmla="*/ 394 w 517"/>
                      <a:gd name="T111" fmla="*/ 136 h 557"/>
                      <a:gd name="T112" fmla="*/ 414 w 517"/>
                      <a:gd name="T113" fmla="*/ 188 h 557"/>
                      <a:gd name="T114" fmla="*/ 417 w 517"/>
                      <a:gd name="T115" fmla="*/ 13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</a:cxnLst>
                    <a:rect l="0" t="0" r="r" b="b"/>
                    <a:pathLst>
                      <a:path w="517" h="557">
                        <a:moveTo>
                          <a:pt x="405" y="73"/>
                        </a:moveTo>
                        <a:lnTo>
                          <a:pt x="417" y="58"/>
                        </a:lnTo>
                        <a:lnTo>
                          <a:pt x="430" y="51"/>
                        </a:lnTo>
                        <a:lnTo>
                          <a:pt x="444" y="46"/>
                        </a:lnTo>
                        <a:lnTo>
                          <a:pt x="459" y="46"/>
                        </a:lnTo>
                        <a:lnTo>
                          <a:pt x="471" y="51"/>
                        </a:lnTo>
                        <a:lnTo>
                          <a:pt x="484" y="58"/>
                        </a:lnTo>
                        <a:lnTo>
                          <a:pt x="495" y="70"/>
                        </a:lnTo>
                        <a:lnTo>
                          <a:pt x="505" y="84"/>
                        </a:lnTo>
                        <a:lnTo>
                          <a:pt x="512" y="103"/>
                        </a:lnTo>
                        <a:lnTo>
                          <a:pt x="517" y="123"/>
                        </a:lnTo>
                        <a:lnTo>
                          <a:pt x="517" y="147"/>
                        </a:lnTo>
                        <a:lnTo>
                          <a:pt x="516" y="172"/>
                        </a:lnTo>
                        <a:lnTo>
                          <a:pt x="508" y="199"/>
                        </a:lnTo>
                        <a:lnTo>
                          <a:pt x="497" y="230"/>
                        </a:lnTo>
                        <a:lnTo>
                          <a:pt x="479" y="261"/>
                        </a:lnTo>
                        <a:lnTo>
                          <a:pt x="457" y="294"/>
                        </a:lnTo>
                        <a:lnTo>
                          <a:pt x="451" y="283"/>
                        </a:lnTo>
                        <a:lnTo>
                          <a:pt x="441" y="274"/>
                        </a:lnTo>
                        <a:lnTo>
                          <a:pt x="417" y="258"/>
                        </a:lnTo>
                        <a:lnTo>
                          <a:pt x="416" y="277"/>
                        </a:lnTo>
                        <a:lnTo>
                          <a:pt x="411" y="296"/>
                        </a:lnTo>
                        <a:lnTo>
                          <a:pt x="395" y="329"/>
                        </a:lnTo>
                        <a:lnTo>
                          <a:pt x="376" y="355"/>
                        </a:lnTo>
                        <a:lnTo>
                          <a:pt x="368" y="364"/>
                        </a:lnTo>
                        <a:lnTo>
                          <a:pt x="362" y="371"/>
                        </a:lnTo>
                        <a:lnTo>
                          <a:pt x="348" y="348"/>
                        </a:lnTo>
                        <a:lnTo>
                          <a:pt x="338" y="320"/>
                        </a:lnTo>
                        <a:lnTo>
                          <a:pt x="334" y="337"/>
                        </a:lnTo>
                        <a:lnTo>
                          <a:pt x="327" y="351"/>
                        </a:lnTo>
                        <a:lnTo>
                          <a:pt x="319" y="363"/>
                        </a:lnTo>
                        <a:lnTo>
                          <a:pt x="313" y="371"/>
                        </a:lnTo>
                        <a:lnTo>
                          <a:pt x="297" y="383"/>
                        </a:lnTo>
                        <a:lnTo>
                          <a:pt x="286" y="393"/>
                        </a:lnTo>
                        <a:lnTo>
                          <a:pt x="280" y="407"/>
                        </a:lnTo>
                        <a:lnTo>
                          <a:pt x="275" y="423"/>
                        </a:lnTo>
                        <a:lnTo>
                          <a:pt x="275" y="437"/>
                        </a:lnTo>
                        <a:lnTo>
                          <a:pt x="280" y="450"/>
                        </a:lnTo>
                        <a:lnTo>
                          <a:pt x="261" y="434"/>
                        </a:lnTo>
                        <a:lnTo>
                          <a:pt x="245" y="416"/>
                        </a:lnTo>
                        <a:lnTo>
                          <a:pt x="234" y="399"/>
                        </a:lnTo>
                        <a:lnTo>
                          <a:pt x="232" y="380"/>
                        </a:lnTo>
                        <a:lnTo>
                          <a:pt x="229" y="404"/>
                        </a:lnTo>
                        <a:lnTo>
                          <a:pt x="221" y="424"/>
                        </a:lnTo>
                        <a:lnTo>
                          <a:pt x="212" y="443"/>
                        </a:lnTo>
                        <a:lnTo>
                          <a:pt x="201" y="462"/>
                        </a:lnTo>
                        <a:lnTo>
                          <a:pt x="191" y="485"/>
                        </a:lnTo>
                        <a:lnTo>
                          <a:pt x="185" y="508"/>
                        </a:lnTo>
                        <a:lnTo>
                          <a:pt x="183" y="532"/>
                        </a:lnTo>
                        <a:lnTo>
                          <a:pt x="186" y="545"/>
                        </a:lnTo>
                        <a:lnTo>
                          <a:pt x="193" y="557"/>
                        </a:lnTo>
                        <a:lnTo>
                          <a:pt x="175" y="545"/>
                        </a:lnTo>
                        <a:lnTo>
                          <a:pt x="156" y="527"/>
                        </a:lnTo>
                        <a:lnTo>
                          <a:pt x="137" y="508"/>
                        </a:lnTo>
                        <a:lnTo>
                          <a:pt x="120" y="486"/>
                        </a:lnTo>
                        <a:lnTo>
                          <a:pt x="106" y="462"/>
                        </a:lnTo>
                        <a:lnTo>
                          <a:pt x="96" y="439"/>
                        </a:lnTo>
                        <a:lnTo>
                          <a:pt x="90" y="415"/>
                        </a:lnTo>
                        <a:lnTo>
                          <a:pt x="91" y="393"/>
                        </a:lnTo>
                        <a:lnTo>
                          <a:pt x="71" y="404"/>
                        </a:lnTo>
                        <a:lnTo>
                          <a:pt x="53" y="418"/>
                        </a:lnTo>
                        <a:lnTo>
                          <a:pt x="41" y="434"/>
                        </a:lnTo>
                        <a:lnTo>
                          <a:pt x="34" y="453"/>
                        </a:lnTo>
                        <a:lnTo>
                          <a:pt x="33" y="432"/>
                        </a:lnTo>
                        <a:lnTo>
                          <a:pt x="31" y="409"/>
                        </a:lnTo>
                        <a:lnTo>
                          <a:pt x="33" y="355"/>
                        </a:lnTo>
                        <a:lnTo>
                          <a:pt x="36" y="328"/>
                        </a:lnTo>
                        <a:lnTo>
                          <a:pt x="42" y="301"/>
                        </a:lnTo>
                        <a:lnTo>
                          <a:pt x="50" y="277"/>
                        </a:lnTo>
                        <a:lnTo>
                          <a:pt x="61" y="258"/>
                        </a:lnTo>
                        <a:lnTo>
                          <a:pt x="42" y="264"/>
                        </a:lnTo>
                        <a:lnTo>
                          <a:pt x="25" y="272"/>
                        </a:lnTo>
                        <a:lnTo>
                          <a:pt x="12" y="282"/>
                        </a:lnTo>
                        <a:lnTo>
                          <a:pt x="3" y="294"/>
                        </a:lnTo>
                        <a:lnTo>
                          <a:pt x="9" y="264"/>
                        </a:lnTo>
                        <a:lnTo>
                          <a:pt x="20" y="233"/>
                        </a:lnTo>
                        <a:lnTo>
                          <a:pt x="28" y="218"/>
                        </a:lnTo>
                        <a:lnTo>
                          <a:pt x="39" y="206"/>
                        </a:lnTo>
                        <a:lnTo>
                          <a:pt x="52" y="195"/>
                        </a:lnTo>
                        <a:lnTo>
                          <a:pt x="68" y="185"/>
                        </a:lnTo>
                        <a:lnTo>
                          <a:pt x="49" y="179"/>
                        </a:lnTo>
                        <a:lnTo>
                          <a:pt x="30" y="176"/>
                        </a:lnTo>
                        <a:lnTo>
                          <a:pt x="11" y="177"/>
                        </a:lnTo>
                        <a:lnTo>
                          <a:pt x="0" y="179"/>
                        </a:lnTo>
                        <a:lnTo>
                          <a:pt x="12" y="165"/>
                        </a:lnTo>
                        <a:lnTo>
                          <a:pt x="30" y="149"/>
                        </a:lnTo>
                        <a:lnTo>
                          <a:pt x="66" y="117"/>
                        </a:lnTo>
                        <a:lnTo>
                          <a:pt x="87" y="103"/>
                        </a:lnTo>
                        <a:lnTo>
                          <a:pt x="107" y="90"/>
                        </a:lnTo>
                        <a:lnTo>
                          <a:pt x="128" y="82"/>
                        </a:lnTo>
                        <a:lnTo>
                          <a:pt x="147" y="79"/>
                        </a:lnTo>
                        <a:lnTo>
                          <a:pt x="134" y="71"/>
                        </a:lnTo>
                        <a:lnTo>
                          <a:pt x="118" y="65"/>
                        </a:lnTo>
                        <a:lnTo>
                          <a:pt x="99" y="62"/>
                        </a:lnTo>
                        <a:lnTo>
                          <a:pt x="79" y="63"/>
                        </a:lnTo>
                        <a:lnTo>
                          <a:pt x="87" y="55"/>
                        </a:lnTo>
                        <a:lnTo>
                          <a:pt x="99" y="49"/>
                        </a:lnTo>
                        <a:lnTo>
                          <a:pt x="113" y="39"/>
                        </a:lnTo>
                        <a:lnTo>
                          <a:pt x="129" y="32"/>
                        </a:lnTo>
                        <a:lnTo>
                          <a:pt x="169" y="17"/>
                        </a:lnTo>
                        <a:lnTo>
                          <a:pt x="212" y="6"/>
                        </a:lnTo>
                        <a:lnTo>
                          <a:pt x="256" y="0"/>
                        </a:lnTo>
                        <a:lnTo>
                          <a:pt x="278" y="0"/>
                        </a:lnTo>
                        <a:lnTo>
                          <a:pt x="299" y="1"/>
                        </a:lnTo>
                        <a:lnTo>
                          <a:pt x="318" y="6"/>
                        </a:lnTo>
                        <a:lnTo>
                          <a:pt x="335" y="14"/>
                        </a:lnTo>
                        <a:lnTo>
                          <a:pt x="349" y="25"/>
                        </a:lnTo>
                        <a:lnTo>
                          <a:pt x="362" y="39"/>
                        </a:lnTo>
                        <a:lnTo>
                          <a:pt x="348" y="49"/>
                        </a:lnTo>
                        <a:lnTo>
                          <a:pt x="330" y="62"/>
                        </a:lnTo>
                        <a:lnTo>
                          <a:pt x="311" y="76"/>
                        </a:lnTo>
                        <a:lnTo>
                          <a:pt x="299" y="89"/>
                        </a:lnTo>
                        <a:lnTo>
                          <a:pt x="262" y="89"/>
                        </a:lnTo>
                        <a:lnTo>
                          <a:pt x="223" y="93"/>
                        </a:lnTo>
                        <a:lnTo>
                          <a:pt x="205" y="100"/>
                        </a:lnTo>
                        <a:lnTo>
                          <a:pt x="188" y="108"/>
                        </a:lnTo>
                        <a:lnTo>
                          <a:pt x="174" y="120"/>
                        </a:lnTo>
                        <a:lnTo>
                          <a:pt x="161" y="136"/>
                        </a:lnTo>
                        <a:lnTo>
                          <a:pt x="174" y="130"/>
                        </a:lnTo>
                        <a:lnTo>
                          <a:pt x="189" y="123"/>
                        </a:lnTo>
                        <a:lnTo>
                          <a:pt x="221" y="119"/>
                        </a:lnTo>
                        <a:lnTo>
                          <a:pt x="250" y="119"/>
                        </a:lnTo>
                        <a:lnTo>
                          <a:pt x="261" y="120"/>
                        </a:lnTo>
                        <a:lnTo>
                          <a:pt x="269" y="125"/>
                        </a:lnTo>
                        <a:lnTo>
                          <a:pt x="259" y="134"/>
                        </a:lnTo>
                        <a:lnTo>
                          <a:pt x="250" y="147"/>
                        </a:lnTo>
                        <a:lnTo>
                          <a:pt x="227" y="174"/>
                        </a:lnTo>
                        <a:lnTo>
                          <a:pt x="207" y="201"/>
                        </a:lnTo>
                        <a:lnTo>
                          <a:pt x="199" y="212"/>
                        </a:lnTo>
                        <a:lnTo>
                          <a:pt x="193" y="222"/>
                        </a:lnTo>
                        <a:lnTo>
                          <a:pt x="172" y="230"/>
                        </a:lnTo>
                        <a:lnTo>
                          <a:pt x="148" y="242"/>
                        </a:lnTo>
                        <a:lnTo>
                          <a:pt x="128" y="256"/>
                        </a:lnTo>
                        <a:lnTo>
                          <a:pt x="121" y="263"/>
                        </a:lnTo>
                        <a:lnTo>
                          <a:pt x="118" y="271"/>
                        </a:lnTo>
                        <a:lnTo>
                          <a:pt x="136" y="268"/>
                        </a:lnTo>
                        <a:lnTo>
                          <a:pt x="150" y="269"/>
                        </a:lnTo>
                        <a:lnTo>
                          <a:pt x="161" y="269"/>
                        </a:lnTo>
                        <a:lnTo>
                          <a:pt x="167" y="271"/>
                        </a:lnTo>
                        <a:lnTo>
                          <a:pt x="158" y="293"/>
                        </a:lnTo>
                        <a:lnTo>
                          <a:pt x="151" y="321"/>
                        </a:lnTo>
                        <a:lnTo>
                          <a:pt x="151" y="350"/>
                        </a:lnTo>
                        <a:lnTo>
                          <a:pt x="155" y="366"/>
                        </a:lnTo>
                        <a:lnTo>
                          <a:pt x="161" y="380"/>
                        </a:lnTo>
                        <a:lnTo>
                          <a:pt x="170" y="348"/>
                        </a:lnTo>
                        <a:lnTo>
                          <a:pt x="180" y="318"/>
                        </a:lnTo>
                        <a:lnTo>
                          <a:pt x="189" y="291"/>
                        </a:lnTo>
                        <a:lnTo>
                          <a:pt x="201" y="268"/>
                        </a:lnTo>
                        <a:lnTo>
                          <a:pt x="212" y="245"/>
                        </a:lnTo>
                        <a:lnTo>
                          <a:pt x="224" y="228"/>
                        </a:lnTo>
                        <a:lnTo>
                          <a:pt x="235" y="212"/>
                        </a:lnTo>
                        <a:lnTo>
                          <a:pt x="246" y="201"/>
                        </a:lnTo>
                        <a:lnTo>
                          <a:pt x="267" y="225"/>
                        </a:lnTo>
                        <a:lnTo>
                          <a:pt x="281" y="250"/>
                        </a:lnTo>
                        <a:lnTo>
                          <a:pt x="289" y="274"/>
                        </a:lnTo>
                        <a:lnTo>
                          <a:pt x="292" y="301"/>
                        </a:lnTo>
                        <a:lnTo>
                          <a:pt x="300" y="263"/>
                        </a:lnTo>
                        <a:lnTo>
                          <a:pt x="300" y="226"/>
                        </a:lnTo>
                        <a:lnTo>
                          <a:pt x="294" y="192"/>
                        </a:lnTo>
                        <a:lnTo>
                          <a:pt x="289" y="177"/>
                        </a:lnTo>
                        <a:lnTo>
                          <a:pt x="283" y="165"/>
                        </a:lnTo>
                        <a:lnTo>
                          <a:pt x="302" y="144"/>
                        </a:lnTo>
                        <a:lnTo>
                          <a:pt x="326" y="122"/>
                        </a:lnTo>
                        <a:lnTo>
                          <a:pt x="351" y="101"/>
                        </a:lnTo>
                        <a:lnTo>
                          <a:pt x="372" y="85"/>
                        </a:lnTo>
                        <a:lnTo>
                          <a:pt x="376" y="95"/>
                        </a:lnTo>
                        <a:lnTo>
                          <a:pt x="381" y="108"/>
                        </a:lnTo>
                        <a:lnTo>
                          <a:pt x="394" y="136"/>
                        </a:lnTo>
                        <a:lnTo>
                          <a:pt x="406" y="165"/>
                        </a:lnTo>
                        <a:lnTo>
                          <a:pt x="411" y="177"/>
                        </a:lnTo>
                        <a:lnTo>
                          <a:pt x="414" y="188"/>
                        </a:lnTo>
                        <a:lnTo>
                          <a:pt x="416" y="179"/>
                        </a:lnTo>
                        <a:lnTo>
                          <a:pt x="417" y="166"/>
                        </a:lnTo>
                        <a:lnTo>
                          <a:pt x="417" y="136"/>
                        </a:lnTo>
                        <a:lnTo>
                          <a:pt x="414" y="103"/>
                        </a:lnTo>
                        <a:lnTo>
                          <a:pt x="405" y="73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0" name="Group 43"/>
                <p:cNvGrpSpPr>
                  <a:grpSpLocks/>
                </p:cNvGrpSpPr>
                <p:nvPr/>
              </p:nvGrpSpPr>
              <p:grpSpPr bwMode="auto">
                <a:xfrm rot="10800000">
                  <a:off x="2430" y="0"/>
                  <a:ext cx="2340" cy="750"/>
                  <a:chOff x="0" y="0"/>
                  <a:chExt cx="2340" cy="1216"/>
                </a:xfrm>
              </p:grpSpPr>
              <p:grpSp>
                <p:nvGrpSpPr>
                  <p:cNvPr id="91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2340" cy="855"/>
                    <a:chOff x="0" y="0"/>
                    <a:chExt cx="2340" cy="855"/>
                  </a:xfrm>
                </p:grpSpPr>
                <p:sp>
                  <p:nvSpPr>
                    <p:cNvPr id="93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450" y="167"/>
                      <a:ext cx="1890" cy="688"/>
                    </a:xfrm>
                    <a:custGeom>
                      <a:avLst/>
                      <a:gdLst>
                        <a:gd name="T0" fmla="*/ 1341 w 1890"/>
                        <a:gd name="T1" fmla="*/ 581 h 589"/>
                        <a:gd name="T2" fmla="*/ 1515 w 1890"/>
                        <a:gd name="T3" fmla="*/ 586 h 589"/>
                        <a:gd name="T4" fmla="*/ 1672 w 1890"/>
                        <a:gd name="T5" fmla="*/ 550 h 589"/>
                        <a:gd name="T6" fmla="*/ 1797 w 1890"/>
                        <a:gd name="T7" fmla="*/ 483 h 589"/>
                        <a:gd name="T8" fmla="*/ 1874 w 1890"/>
                        <a:gd name="T9" fmla="*/ 393 h 589"/>
                        <a:gd name="T10" fmla="*/ 1887 w 1890"/>
                        <a:gd name="T11" fmla="*/ 288 h 589"/>
                        <a:gd name="T12" fmla="*/ 1852 w 1890"/>
                        <a:gd name="T13" fmla="*/ 203 h 589"/>
                        <a:gd name="T14" fmla="*/ 1787 w 1890"/>
                        <a:gd name="T15" fmla="*/ 141 h 589"/>
                        <a:gd name="T16" fmla="*/ 1653 w 1890"/>
                        <a:gd name="T17" fmla="*/ 79 h 589"/>
                        <a:gd name="T18" fmla="*/ 1559 w 1890"/>
                        <a:gd name="T19" fmla="*/ 57 h 589"/>
                        <a:gd name="T20" fmla="*/ 1527 w 1890"/>
                        <a:gd name="T21" fmla="*/ 25 h 589"/>
                        <a:gd name="T22" fmla="*/ 1464 w 1890"/>
                        <a:gd name="T23" fmla="*/ 6 h 589"/>
                        <a:gd name="T24" fmla="*/ 1426 w 1890"/>
                        <a:gd name="T25" fmla="*/ 11 h 589"/>
                        <a:gd name="T26" fmla="*/ 1474 w 1890"/>
                        <a:gd name="T27" fmla="*/ 57 h 589"/>
                        <a:gd name="T28" fmla="*/ 1399 w 1890"/>
                        <a:gd name="T29" fmla="*/ 54 h 589"/>
                        <a:gd name="T30" fmla="*/ 1299 w 1890"/>
                        <a:gd name="T31" fmla="*/ 70 h 589"/>
                        <a:gd name="T32" fmla="*/ 1079 w 1890"/>
                        <a:gd name="T33" fmla="*/ 139 h 589"/>
                        <a:gd name="T34" fmla="*/ 956 w 1890"/>
                        <a:gd name="T35" fmla="*/ 195 h 589"/>
                        <a:gd name="T36" fmla="*/ 793 w 1890"/>
                        <a:gd name="T37" fmla="*/ 288 h 589"/>
                        <a:gd name="T38" fmla="*/ 600 w 1890"/>
                        <a:gd name="T39" fmla="*/ 379 h 589"/>
                        <a:gd name="T40" fmla="*/ 451 w 1890"/>
                        <a:gd name="T41" fmla="*/ 413 h 589"/>
                        <a:gd name="T42" fmla="*/ 405 w 1890"/>
                        <a:gd name="T43" fmla="*/ 380 h 589"/>
                        <a:gd name="T44" fmla="*/ 335 w 1890"/>
                        <a:gd name="T45" fmla="*/ 363 h 589"/>
                        <a:gd name="T46" fmla="*/ 310 w 1890"/>
                        <a:gd name="T47" fmla="*/ 374 h 589"/>
                        <a:gd name="T48" fmla="*/ 367 w 1890"/>
                        <a:gd name="T49" fmla="*/ 396 h 589"/>
                        <a:gd name="T50" fmla="*/ 375 w 1890"/>
                        <a:gd name="T51" fmla="*/ 426 h 589"/>
                        <a:gd name="T52" fmla="*/ 312 w 1890"/>
                        <a:gd name="T53" fmla="*/ 445 h 589"/>
                        <a:gd name="T54" fmla="*/ 164 w 1890"/>
                        <a:gd name="T55" fmla="*/ 448 h 589"/>
                        <a:gd name="T56" fmla="*/ 36 w 1890"/>
                        <a:gd name="T57" fmla="*/ 417 h 589"/>
                        <a:gd name="T58" fmla="*/ 6 w 1890"/>
                        <a:gd name="T59" fmla="*/ 417 h 589"/>
                        <a:gd name="T60" fmla="*/ 129 w 1890"/>
                        <a:gd name="T61" fmla="*/ 463 h 589"/>
                        <a:gd name="T62" fmla="*/ 226 w 1890"/>
                        <a:gd name="T63" fmla="*/ 475 h 589"/>
                        <a:gd name="T64" fmla="*/ 407 w 1890"/>
                        <a:gd name="T65" fmla="*/ 467 h 589"/>
                        <a:gd name="T66" fmla="*/ 603 w 1890"/>
                        <a:gd name="T67" fmla="*/ 429 h 589"/>
                        <a:gd name="T68" fmla="*/ 767 w 1890"/>
                        <a:gd name="T69" fmla="*/ 360 h 589"/>
                        <a:gd name="T70" fmla="*/ 843 w 1890"/>
                        <a:gd name="T71" fmla="*/ 320 h 589"/>
                        <a:gd name="T72" fmla="*/ 951 w 1890"/>
                        <a:gd name="T73" fmla="*/ 261 h 589"/>
                        <a:gd name="T74" fmla="*/ 1056 w 1890"/>
                        <a:gd name="T75" fmla="*/ 209 h 589"/>
                        <a:gd name="T76" fmla="*/ 1078 w 1890"/>
                        <a:gd name="T77" fmla="*/ 212 h 589"/>
                        <a:gd name="T78" fmla="*/ 1073 w 1890"/>
                        <a:gd name="T79" fmla="*/ 246 h 589"/>
                        <a:gd name="T80" fmla="*/ 1090 w 1890"/>
                        <a:gd name="T81" fmla="*/ 257 h 589"/>
                        <a:gd name="T82" fmla="*/ 1125 w 1890"/>
                        <a:gd name="T83" fmla="*/ 214 h 589"/>
                        <a:gd name="T84" fmla="*/ 1135 w 1890"/>
                        <a:gd name="T85" fmla="*/ 173 h 589"/>
                        <a:gd name="T86" fmla="*/ 1274 w 1890"/>
                        <a:gd name="T87" fmla="*/ 120 h 589"/>
                        <a:gd name="T88" fmla="*/ 1423 w 1890"/>
                        <a:gd name="T89" fmla="*/ 100 h 589"/>
                        <a:gd name="T90" fmla="*/ 1564 w 1890"/>
                        <a:gd name="T91" fmla="*/ 106 h 589"/>
                        <a:gd name="T92" fmla="*/ 1683 w 1890"/>
                        <a:gd name="T93" fmla="*/ 131 h 589"/>
                        <a:gd name="T94" fmla="*/ 1762 w 1890"/>
                        <a:gd name="T95" fmla="*/ 168 h 589"/>
                        <a:gd name="T96" fmla="*/ 1782 w 1890"/>
                        <a:gd name="T97" fmla="*/ 209 h 589"/>
                        <a:gd name="T98" fmla="*/ 1744 w 1890"/>
                        <a:gd name="T99" fmla="*/ 244 h 589"/>
                        <a:gd name="T100" fmla="*/ 1686 w 1890"/>
                        <a:gd name="T101" fmla="*/ 252 h 589"/>
                        <a:gd name="T102" fmla="*/ 1725 w 1890"/>
                        <a:gd name="T103" fmla="*/ 269 h 589"/>
                        <a:gd name="T104" fmla="*/ 1770 w 1890"/>
                        <a:gd name="T105" fmla="*/ 266 h 589"/>
                        <a:gd name="T106" fmla="*/ 1830 w 1890"/>
                        <a:gd name="T107" fmla="*/ 261 h 589"/>
                        <a:gd name="T108" fmla="*/ 1843 w 1890"/>
                        <a:gd name="T109" fmla="*/ 350 h 589"/>
                        <a:gd name="T110" fmla="*/ 1809 w 1890"/>
                        <a:gd name="T111" fmla="*/ 423 h 589"/>
                        <a:gd name="T112" fmla="*/ 1741 w 1890"/>
                        <a:gd name="T113" fmla="*/ 483 h 589"/>
                        <a:gd name="T114" fmla="*/ 1645 w 1890"/>
                        <a:gd name="T115" fmla="*/ 526 h 589"/>
                        <a:gd name="T116" fmla="*/ 1531 w 1890"/>
                        <a:gd name="T117" fmla="*/ 550 h 589"/>
                        <a:gd name="T118" fmla="*/ 1398 w 1890"/>
                        <a:gd name="T119" fmla="*/ 556 h 589"/>
                        <a:gd name="T120" fmla="*/ 1277 w 1890"/>
                        <a:gd name="T121" fmla="*/ 542 h 589"/>
                        <a:gd name="T122" fmla="*/ 1187 w 1890"/>
                        <a:gd name="T123" fmla="*/ 518 h 5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</a:cxnLst>
                      <a:rect l="0" t="0" r="r" b="b"/>
                      <a:pathLst>
                        <a:path w="1890" h="589">
                          <a:moveTo>
                            <a:pt x="1223" y="551"/>
                          </a:moveTo>
                          <a:lnTo>
                            <a:pt x="1282" y="569"/>
                          </a:lnTo>
                          <a:lnTo>
                            <a:pt x="1341" y="581"/>
                          </a:lnTo>
                          <a:lnTo>
                            <a:pt x="1399" y="588"/>
                          </a:lnTo>
                          <a:lnTo>
                            <a:pt x="1458" y="589"/>
                          </a:lnTo>
                          <a:lnTo>
                            <a:pt x="1515" y="586"/>
                          </a:lnTo>
                          <a:lnTo>
                            <a:pt x="1569" y="578"/>
                          </a:lnTo>
                          <a:lnTo>
                            <a:pt x="1622" y="565"/>
                          </a:lnTo>
                          <a:lnTo>
                            <a:pt x="1672" y="550"/>
                          </a:lnTo>
                          <a:lnTo>
                            <a:pt x="1717" y="531"/>
                          </a:lnTo>
                          <a:lnTo>
                            <a:pt x="1760" y="508"/>
                          </a:lnTo>
                          <a:lnTo>
                            <a:pt x="1797" y="483"/>
                          </a:lnTo>
                          <a:lnTo>
                            <a:pt x="1830" y="455"/>
                          </a:lnTo>
                          <a:lnTo>
                            <a:pt x="1855" y="425"/>
                          </a:lnTo>
                          <a:lnTo>
                            <a:pt x="1874" y="393"/>
                          </a:lnTo>
                          <a:lnTo>
                            <a:pt x="1885" y="358"/>
                          </a:lnTo>
                          <a:lnTo>
                            <a:pt x="1890" y="323"/>
                          </a:lnTo>
                          <a:lnTo>
                            <a:pt x="1887" y="288"/>
                          </a:lnTo>
                          <a:lnTo>
                            <a:pt x="1881" y="257"/>
                          </a:lnTo>
                          <a:lnTo>
                            <a:pt x="1868" y="228"/>
                          </a:lnTo>
                          <a:lnTo>
                            <a:pt x="1852" y="203"/>
                          </a:lnTo>
                          <a:lnTo>
                            <a:pt x="1833" y="179"/>
                          </a:lnTo>
                          <a:lnTo>
                            <a:pt x="1811" y="158"/>
                          </a:lnTo>
                          <a:lnTo>
                            <a:pt x="1787" y="141"/>
                          </a:lnTo>
                          <a:lnTo>
                            <a:pt x="1762" y="125"/>
                          </a:lnTo>
                          <a:lnTo>
                            <a:pt x="1708" y="98"/>
                          </a:lnTo>
                          <a:lnTo>
                            <a:pt x="1653" y="79"/>
                          </a:lnTo>
                          <a:lnTo>
                            <a:pt x="1602" y="67"/>
                          </a:lnTo>
                          <a:lnTo>
                            <a:pt x="1580" y="62"/>
                          </a:lnTo>
                          <a:lnTo>
                            <a:pt x="1559" y="57"/>
                          </a:lnTo>
                          <a:lnTo>
                            <a:pt x="1551" y="44"/>
                          </a:lnTo>
                          <a:lnTo>
                            <a:pt x="1540" y="33"/>
                          </a:lnTo>
                          <a:lnTo>
                            <a:pt x="1527" y="25"/>
                          </a:lnTo>
                          <a:lnTo>
                            <a:pt x="1510" y="17"/>
                          </a:lnTo>
                          <a:lnTo>
                            <a:pt x="1488" y="11"/>
                          </a:lnTo>
                          <a:lnTo>
                            <a:pt x="1464" y="6"/>
                          </a:lnTo>
                          <a:lnTo>
                            <a:pt x="1436" y="3"/>
                          </a:lnTo>
                          <a:lnTo>
                            <a:pt x="1404" y="0"/>
                          </a:lnTo>
                          <a:lnTo>
                            <a:pt x="1426" y="11"/>
                          </a:lnTo>
                          <a:lnTo>
                            <a:pt x="1448" y="25"/>
                          </a:lnTo>
                          <a:lnTo>
                            <a:pt x="1464" y="41"/>
                          </a:lnTo>
                          <a:lnTo>
                            <a:pt x="1474" y="57"/>
                          </a:lnTo>
                          <a:lnTo>
                            <a:pt x="1451" y="54"/>
                          </a:lnTo>
                          <a:lnTo>
                            <a:pt x="1428" y="52"/>
                          </a:lnTo>
                          <a:lnTo>
                            <a:pt x="1399" y="54"/>
                          </a:lnTo>
                          <a:lnTo>
                            <a:pt x="1368" y="57"/>
                          </a:lnTo>
                          <a:lnTo>
                            <a:pt x="1334" y="62"/>
                          </a:lnTo>
                          <a:lnTo>
                            <a:pt x="1299" y="70"/>
                          </a:lnTo>
                          <a:lnTo>
                            <a:pt x="1227" y="89"/>
                          </a:lnTo>
                          <a:lnTo>
                            <a:pt x="1152" y="112"/>
                          </a:lnTo>
                          <a:lnTo>
                            <a:pt x="1079" y="139"/>
                          </a:lnTo>
                          <a:lnTo>
                            <a:pt x="1013" y="166"/>
                          </a:lnTo>
                          <a:lnTo>
                            <a:pt x="983" y="181"/>
                          </a:lnTo>
                          <a:lnTo>
                            <a:pt x="956" y="195"/>
                          </a:lnTo>
                          <a:lnTo>
                            <a:pt x="905" y="223"/>
                          </a:lnTo>
                          <a:lnTo>
                            <a:pt x="851" y="257"/>
                          </a:lnTo>
                          <a:lnTo>
                            <a:pt x="793" y="288"/>
                          </a:lnTo>
                          <a:lnTo>
                            <a:pt x="733" y="322"/>
                          </a:lnTo>
                          <a:lnTo>
                            <a:pt x="668" y="352"/>
                          </a:lnTo>
                          <a:lnTo>
                            <a:pt x="600" y="379"/>
                          </a:lnTo>
                          <a:lnTo>
                            <a:pt x="527" y="399"/>
                          </a:lnTo>
                          <a:lnTo>
                            <a:pt x="489" y="407"/>
                          </a:lnTo>
                          <a:lnTo>
                            <a:pt x="451" y="413"/>
                          </a:lnTo>
                          <a:lnTo>
                            <a:pt x="438" y="402"/>
                          </a:lnTo>
                          <a:lnTo>
                            <a:pt x="422" y="391"/>
                          </a:lnTo>
                          <a:lnTo>
                            <a:pt x="405" y="380"/>
                          </a:lnTo>
                          <a:lnTo>
                            <a:pt x="384" y="371"/>
                          </a:lnTo>
                          <a:lnTo>
                            <a:pt x="361" y="364"/>
                          </a:lnTo>
                          <a:lnTo>
                            <a:pt x="335" y="363"/>
                          </a:lnTo>
                          <a:lnTo>
                            <a:pt x="310" y="364"/>
                          </a:lnTo>
                          <a:lnTo>
                            <a:pt x="283" y="374"/>
                          </a:lnTo>
                          <a:lnTo>
                            <a:pt x="310" y="374"/>
                          </a:lnTo>
                          <a:lnTo>
                            <a:pt x="332" y="379"/>
                          </a:lnTo>
                          <a:lnTo>
                            <a:pt x="353" y="387"/>
                          </a:lnTo>
                          <a:lnTo>
                            <a:pt x="367" y="396"/>
                          </a:lnTo>
                          <a:lnTo>
                            <a:pt x="376" y="407"/>
                          </a:lnTo>
                          <a:lnTo>
                            <a:pt x="380" y="417"/>
                          </a:lnTo>
                          <a:lnTo>
                            <a:pt x="375" y="426"/>
                          </a:lnTo>
                          <a:lnTo>
                            <a:pt x="370" y="429"/>
                          </a:lnTo>
                          <a:lnTo>
                            <a:pt x="362" y="432"/>
                          </a:lnTo>
                          <a:lnTo>
                            <a:pt x="312" y="445"/>
                          </a:lnTo>
                          <a:lnTo>
                            <a:pt x="261" y="450"/>
                          </a:lnTo>
                          <a:lnTo>
                            <a:pt x="212" y="451"/>
                          </a:lnTo>
                          <a:lnTo>
                            <a:pt x="164" y="448"/>
                          </a:lnTo>
                          <a:lnTo>
                            <a:pt x="120" y="440"/>
                          </a:lnTo>
                          <a:lnTo>
                            <a:pt x="77" y="429"/>
                          </a:lnTo>
                          <a:lnTo>
                            <a:pt x="36" y="417"/>
                          </a:lnTo>
                          <a:lnTo>
                            <a:pt x="0" y="399"/>
                          </a:lnTo>
                          <a:lnTo>
                            <a:pt x="0" y="396"/>
                          </a:lnTo>
                          <a:lnTo>
                            <a:pt x="6" y="417"/>
                          </a:lnTo>
                          <a:lnTo>
                            <a:pt x="9" y="417"/>
                          </a:lnTo>
                          <a:lnTo>
                            <a:pt x="71" y="444"/>
                          </a:lnTo>
                          <a:lnTo>
                            <a:pt x="129" y="463"/>
                          </a:lnTo>
                          <a:lnTo>
                            <a:pt x="160" y="469"/>
                          </a:lnTo>
                          <a:lnTo>
                            <a:pt x="191" y="474"/>
                          </a:lnTo>
                          <a:lnTo>
                            <a:pt x="226" y="475"/>
                          </a:lnTo>
                          <a:lnTo>
                            <a:pt x="264" y="475"/>
                          </a:lnTo>
                          <a:lnTo>
                            <a:pt x="337" y="472"/>
                          </a:lnTo>
                          <a:lnTo>
                            <a:pt x="407" y="467"/>
                          </a:lnTo>
                          <a:lnTo>
                            <a:pt x="475" y="458"/>
                          </a:lnTo>
                          <a:lnTo>
                            <a:pt x="541" y="445"/>
                          </a:lnTo>
                          <a:lnTo>
                            <a:pt x="603" y="429"/>
                          </a:lnTo>
                          <a:lnTo>
                            <a:pt x="661" y="409"/>
                          </a:lnTo>
                          <a:lnTo>
                            <a:pt x="717" y="387"/>
                          </a:lnTo>
                          <a:lnTo>
                            <a:pt x="767" y="360"/>
                          </a:lnTo>
                          <a:lnTo>
                            <a:pt x="788" y="348"/>
                          </a:lnTo>
                          <a:lnTo>
                            <a:pt x="813" y="336"/>
                          </a:lnTo>
                          <a:lnTo>
                            <a:pt x="843" y="320"/>
                          </a:lnTo>
                          <a:lnTo>
                            <a:pt x="877" y="303"/>
                          </a:lnTo>
                          <a:lnTo>
                            <a:pt x="913" y="284"/>
                          </a:lnTo>
                          <a:lnTo>
                            <a:pt x="951" y="261"/>
                          </a:lnTo>
                          <a:lnTo>
                            <a:pt x="1032" y="215"/>
                          </a:lnTo>
                          <a:lnTo>
                            <a:pt x="1045" y="211"/>
                          </a:lnTo>
                          <a:lnTo>
                            <a:pt x="1056" y="209"/>
                          </a:lnTo>
                          <a:lnTo>
                            <a:pt x="1064" y="208"/>
                          </a:lnTo>
                          <a:lnTo>
                            <a:pt x="1070" y="208"/>
                          </a:lnTo>
                          <a:lnTo>
                            <a:pt x="1078" y="212"/>
                          </a:lnTo>
                          <a:lnTo>
                            <a:pt x="1081" y="222"/>
                          </a:lnTo>
                          <a:lnTo>
                            <a:pt x="1078" y="233"/>
                          </a:lnTo>
                          <a:lnTo>
                            <a:pt x="1073" y="246"/>
                          </a:lnTo>
                          <a:lnTo>
                            <a:pt x="1056" y="274"/>
                          </a:lnTo>
                          <a:lnTo>
                            <a:pt x="1075" y="266"/>
                          </a:lnTo>
                          <a:lnTo>
                            <a:pt x="1090" y="257"/>
                          </a:lnTo>
                          <a:lnTo>
                            <a:pt x="1105" y="244"/>
                          </a:lnTo>
                          <a:lnTo>
                            <a:pt x="1116" y="230"/>
                          </a:lnTo>
                          <a:lnTo>
                            <a:pt x="1125" y="214"/>
                          </a:lnTo>
                          <a:lnTo>
                            <a:pt x="1132" y="200"/>
                          </a:lnTo>
                          <a:lnTo>
                            <a:pt x="1135" y="185"/>
                          </a:lnTo>
                          <a:lnTo>
                            <a:pt x="1135" y="173"/>
                          </a:lnTo>
                          <a:lnTo>
                            <a:pt x="1179" y="150"/>
                          </a:lnTo>
                          <a:lnTo>
                            <a:pt x="1225" y="133"/>
                          </a:lnTo>
                          <a:lnTo>
                            <a:pt x="1274" y="120"/>
                          </a:lnTo>
                          <a:lnTo>
                            <a:pt x="1323" y="109"/>
                          </a:lnTo>
                          <a:lnTo>
                            <a:pt x="1372" y="103"/>
                          </a:lnTo>
                          <a:lnTo>
                            <a:pt x="1423" y="100"/>
                          </a:lnTo>
                          <a:lnTo>
                            <a:pt x="1470" y="100"/>
                          </a:lnTo>
                          <a:lnTo>
                            <a:pt x="1518" y="101"/>
                          </a:lnTo>
                          <a:lnTo>
                            <a:pt x="1564" y="106"/>
                          </a:lnTo>
                          <a:lnTo>
                            <a:pt x="1607" y="112"/>
                          </a:lnTo>
                          <a:lnTo>
                            <a:pt x="1646" y="120"/>
                          </a:lnTo>
                          <a:lnTo>
                            <a:pt x="1683" y="131"/>
                          </a:lnTo>
                          <a:lnTo>
                            <a:pt x="1714" y="143"/>
                          </a:lnTo>
                          <a:lnTo>
                            <a:pt x="1741" y="155"/>
                          </a:lnTo>
                          <a:lnTo>
                            <a:pt x="1762" y="168"/>
                          </a:lnTo>
                          <a:lnTo>
                            <a:pt x="1778" y="182"/>
                          </a:lnTo>
                          <a:lnTo>
                            <a:pt x="1784" y="196"/>
                          </a:lnTo>
                          <a:lnTo>
                            <a:pt x="1782" y="209"/>
                          </a:lnTo>
                          <a:lnTo>
                            <a:pt x="1774" y="223"/>
                          </a:lnTo>
                          <a:lnTo>
                            <a:pt x="1762" y="234"/>
                          </a:lnTo>
                          <a:lnTo>
                            <a:pt x="1744" y="244"/>
                          </a:lnTo>
                          <a:lnTo>
                            <a:pt x="1725" y="250"/>
                          </a:lnTo>
                          <a:lnTo>
                            <a:pt x="1705" y="253"/>
                          </a:lnTo>
                          <a:lnTo>
                            <a:pt x="1686" y="252"/>
                          </a:lnTo>
                          <a:lnTo>
                            <a:pt x="1698" y="261"/>
                          </a:lnTo>
                          <a:lnTo>
                            <a:pt x="1711" y="266"/>
                          </a:lnTo>
                          <a:lnTo>
                            <a:pt x="1725" y="269"/>
                          </a:lnTo>
                          <a:lnTo>
                            <a:pt x="1741" y="269"/>
                          </a:lnTo>
                          <a:lnTo>
                            <a:pt x="1759" y="266"/>
                          </a:lnTo>
                          <a:lnTo>
                            <a:pt x="1770" y="266"/>
                          </a:lnTo>
                          <a:lnTo>
                            <a:pt x="1779" y="265"/>
                          </a:lnTo>
                          <a:lnTo>
                            <a:pt x="1803" y="263"/>
                          </a:lnTo>
                          <a:lnTo>
                            <a:pt x="1830" y="261"/>
                          </a:lnTo>
                          <a:lnTo>
                            <a:pt x="1839" y="291"/>
                          </a:lnTo>
                          <a:lnTo>
                            <a:pt x="1843" y="322"/>
                          </a:lnTo>
                          <a:lnTo>
                            <a:pt x="1843" y="350"/>
                          </a:lnTo>
                          <a:lnTo>
                            <a:pt x="1836" y="375"/>
                          </a:lnTo>
                          <a:lnTo>
                            <a:pt x="1825" y="401"/>
                          </a:lnTo>
                          <a:lnTo>
                            <a:pt x="1809" y="423"/>
                          </a:lnTo>
                          <a:lnTo>
                            <a:pt x="1790" y="445"/>
                          </a:lnTo>
                          <a:lnTo>
                            <a:pt x="1767" y="466"/>
                          </a:lnTo>
                          <a:lnTo>
                            <a:pt x="1741" y="483"/>
                          </a:lnTo>
                          <a:lnTo>
                            <a:pt x="1711" y="499"/>
                          </a:lnTo>
                          <a:lnTo>
                            <a:pt x="1679" y="513"/>
                          </a:lnTo>
                          <a:lnTo>
                            <a:pt x="1645" y="526"/>
                          </a:lnTo>
                          <a:lnTo>
                            <a:pt x="1608" y="535"/>
                          </a:lnTo>
                          <a:lnTo>
                            <a:pt x="1570" y="545"/>
                          </a:lnTo>
                          <a:lnTo>
                            <a:pt x="1531" y="550"/>
                          </a:lnTo>
                          <a:lnTo>
                            <a:pt x="1491" y="554"/>
                          </a:lnTo>
                          <a:lnTo>
                            <a:pt x="1444" y="558"/>
                          </a:lnTo>
                          <a:lnTo>
                            <a:pt x="1398" y="556"/>
                          </a:lnTo>
                          <a:lnTo>
                            <a:pt x="1355" y="553"/>
                          </a:lnTo>
                          <a:lnTo>
                            <a:pt x="1314" y="548"/>
                          </a:lnTo>
                          <a:lnTo>
                            <a:pt x="1277" y="542"/>
                          </a:lnTo>
                          <a:lnTo>
                            <a:pt x="1242" y="534"/>
                          </a:lnTo>
                          <a:lnTo>
                            <a:pt x="1212" y="526"/>
                          </a:lnTo>
                          <a:lnTo>
                            <a:pt x="1187" y="518"/>
                          </a:lnTo>
                          <a:lnTo>
                            <a:pt x="1187" y="515"/>
                          </a:lnTo>
                          <a:lnTo>
                            <a:pt x="1223" y="551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724" y="0"/>
                      <a:ext cx="536" cy="621"/>
                    </a:xfrm>
                    <a:custGeom>
                      <a:avLst/>
                      <a:gdLst>
                        <a:gd name="T0" fmla="*/ 342 w 536"/>
                        <a:gd name="T1" fmla="*/ 503 h 532"/>
                        <a:gd name="T2" fmla="*/ 258 w 536"/>
                        <a:gd name="T3" fmla="*/ 532 h 532"/>
                        <a:gd name="T4" fmla="*/ 186 w 536"/>
                        <a:gd name="T5" fmla="*/ 521 h 532"/>
                        <a:gd name="T6" fmla="*/ 167 w 536"/>
                        <a:gd name="T7" fmla="*/ 497 h 532"/>
                        <a:gd name="T8" fmla="*/ 224 w 536"/>
                        <a:gd name="T9" fmla="*/ 484 h 532"/>
                        <a:gd name="T10" fmla="*/ 129 w 536"/>
                        <a:gd name="T11" fmla="*/ 446 h 532"/>
                        <a:gd name="T12" fmla="*/ 57 w 536"/>
                        <a:gd name="T13" fmla="*/ 392 h 532"/>
                        <a:gd name="T14" fmla="*/ 52 w 536"/>
                        <a:gd name="T15" fmla="*/ 351 h 532"/>
                        <a:gd name="T16" fmla="*/ 109 w 536"/>
                        <a:gd name="T17" fmla="*/ 353 h 532"/>
                        <a:gd name="T18" fmla="*/ 42 w 536"/>
                        <a:gd name="T19" fmla="*/ 294 h 532"/>
                        <a:gd name="T20" fmla="*/ 6 w 536"/>
                        <a:gd name="T21" fmla="*/ 225 h 532"/>
                        <a:gd name="T22" fmla="*/ 20 w 536"/>
                        <a:gd name="T23" fmla="*/ 194 h 532"/>
                        <a:gd name="T24" fmla="*/ 72 w 536"/>
                        <a:gd name="T25" fmla="*/ 210 h 532"/>
                        <a:gd name="T26" fmla="*/ 79 w 536"/>
                        <a:gd name="T27" fmla="*/ 126 h 532"/>
                        <a:gd name="T28" fmla="*/ 121 w 536"/>
                        <a:gd name="T29" fmla="*/ 38 h 532"/>
                        <a:gd name="T30" fmla="*/ 150 w 536"/>
                        <a:gd name="T31" fmla="*/ 11 h 532"/>
                        <a:gd name="T32" fmla="*/ 152 w 536"/>
                        <a:gd name="T33" fmla="*/ 42 h 532"/>
                        <a:gd name="T34" fmla="*/ 199 w 536"/>
                        <a:gd name="T35" fmla="*/ 90 h 532"/>
                        <a:gd name="T36" fmla="*/ 247 w 536"/>
                        <a:gd name="T37" fmla="*/ 141 h 532"/>
                        <a:gd name="T38" fmla="*/ 250 w 536"/>
                        <a:gd name="T39" fmla="*/ 79 h 532"/>
                        <a:gd name="T40" fmla="*/ 330 w 536"/>
                        <a:gd name="T41" fmla="*/ 125 h 532"/>
                        <a:gd name="T42" fmla="*/ 356 w 536"/>
                        <a:gd name="T43" fmla="*/ 177 h 532"/>
                        <a:gd name="T44" fmla="*/ 372 w 536"/>
                        <a:gd name="T45" fmla="*/ 137 h 532"/>
                        <a:gd name="T46" fmla="*/ 422 w 536"/>
                        <a:gd name="T47" fmla="*/ 174 h 532"/>
                        <a:gd name="T48" fmla="*/ 465 w 536"/>
                        <a:gd name="T49" fmla="*/ 231 h 532"/>
                        <a:gd name="T50" fmla="*/ 487 w 536"/>
                        <a:gd name="T51" fmla="*/ 263 h 532"/>
                        <a:gd name="T52" fmla="*/ 511 w 536"/>
                        <a:gd name="T53" fmla="*/ 228 h 532"/>
                        <a:gd name="T54" fmla="*/ 536 w 536"/>
                        <a:gd name="T55" fmla="*/ 358 h 532"/>
                        <a:gd name="T56" fmla="*/ 519 w 536"/>
                        <a:gd name="T57" fmla="*/ 416 h 532"/>
                        <a:gd name="T58" fmla="*/ 476 w 536"/>
                        <a:gd name="T59" fmla="*/ 453 h 532"/>
                        <a:gd name="T60" fmla="*/ 408 w 536"/>
                        <a:gd name="T61" fmla="*/ 456 h 532"/>
                        <a:gd name="T62" fmla="*/ 402 w 536"/>
                        <a:gd name="T63" fmla="*/ 429 h 532"/>
                        <a:gd name="T64" fmla="*/ 429 w 536"/>
                        <a:gd name="T65" fmla="*/ 377 h 532"/>
                        <a:gd name="T66" fmla="*/ 419 w 536"/>
                        <a:gd name="T67" fmla="*/ 313 h 532"/>
                        <a:gd name="T68" fmla="*/ 391 w 536"/>
                        <a:gd name="T69" fmla="*/ 392 h 532"/>
                        <a:gd name="T70" fmla="*/ 343 w 536"/>
                        <a:gd name="T71" fmla="*/ 411 h 532"/>
                        <a:gd name="T72" fmla="*/ 273 w 536"/>
                        <a:gd name="T73" fmla="*/ 335 h 532"/>
                        <a:gd name="T74" fmla="*/ 302 w 536"/>
                        <a:gd name="T75" fmla="*/ 304 h 532"/>
                        <a:gd name="T76" fmla="*/ 311 w 536"/>
                        <a:gd name="T77" fmla="*/ 255 h 532"/>
                        <a:gd name="T78" fmla="*/ 291 w 536"/>
                        <a:gd name="T79" fmla="*/ 277 h 532"/>
                        <a:gd name="T80" fmla="*/ 250 w 536"/>
                        <a:gd name="T81" fmla="*/ 285 h 532"/>
                        <a:gd name="T82" fmla="*/ 205 w 536"/>
                        <a:gd name="T83" fmla="*/ 234 h 532"/>
                        <a:gd name="T84" fmla="*/ 163 w 536"/>
                        <a:gd name="T85" fmla="*/ 167 h 532"/>
                        <a:gd name="T86" fmla="*/ 178 w 536"/>
                        <a:gd name="T87" fmla="*/ 229 h 532"/>
                        <a:gd name="T88" fmla="*/ 177 w 536"/>
                        <a:gd name="T89" fmla="*/ 256 h 532"/>
                        <a:gd name="T90" fmla="*/ 144 w 536"/>
                        <a:gd name="T91" fmla="*/ 247 h 532"/>
                        <a:gd name="T92" fmla="*/ 147 w 536"/>
                        <a:gd name="T93" fmla="*/ 269 h 532"/>
                        <a:gd name="T94" fmla="*/ 185 w 536"/>
                        <a:gd name="T95" fmla="*/ 289 h 532"/>
                        <a:gd name="T96" fmla="*/ 213 w 536"/>
                        <a:gd name="T97" fmla="*/ 299 h 532"/>
                        <a:gd name="T98" fmla="*/ 253 w 536"/>
                        <a:gd name="T99" fmla="*/ 369 h 532"/>
                        <a:gd name="T100" fmla="*/ 226 w 536"/>
                        <a:gd name="T101" fmla="*/ 386 h 532"/>
                        <a:gd name="T102" fmla="*/ 185 w 536"/>
                        <a:gd name="T103" fmla="*/ 383 h 532"/>
                        <a:gd name="T104" fmla="*/ 172 w 536"/>
                        <a:gd name="T105" fmla="*/ 380 h 532"/>
                        <a:gd name="T106" fmla="*/ 215 w 536"/>
                        <a:gd name="T107" fmla="*/ 416 h 532"/>
                        <a:gd name="T108" fmla="*/ 269 w 536"/>
                        <a:gd name="T109" fmla="*/ 424 h 532"/>
                        <a:gd name="T110" fmla="*/ 354 w 536"/>
                        <a:gd name="T111" fmla="*/ 464 h 532"/>
                        <a:gd name="T112" fmla="*/ 368 w 536"/>
                        <a:gd name="T113" fmla="*/ 472 h 5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</a:cxnLst>
                      <a:rect l="0" t="0" r="r" b="b"/>
                      <a:pathLst>
                        <a:path w="536" h="532">
                          <a:moveTo>
                            <a:pt x="368" y="475"/>
                          </a:moveTo>
                          <a:lnTo>
                            <a:pt x="359" y="489"/>
                          </a:lnTo>
                          <a:lnTo>
                            <a:pt x="342" y="503"/>
                          </a:lnTo>
                          <a:lnTo>
                            <a:pt x="319" y="516"/>
                          </a:lnTo>
                          <a:lnTo>
                            <a:pt x="291" y="525"/>
                          </a:lnTo>
                          <a:lnTo>
                            <a:pt x="258" y="532"/>
                          </a:lnTo>
                          <a:lnTo>
                            <a:pt x="223" y="530"/>
                          </a:lnTo>
                          <a:lnTo>
                            <a:pt x="205" y="527"/>
                          </a:lnTo>
                          <a:lnTo>
                            <a:pt x="186" y="521"/>
                          </a:lnTo>
                          <a:lnTo>
                            <a:pt x="167" y="511"/>
                          </a:lnTo>
                          <a:lnTo>
                            <a:pt x="148" y="500"/>
                          </a:lnTo>
                          <a:lnTo>
                            <a:pt x="167" y="497"/>
                          </a:lnTo>
                          <a:lnTo>
                            <a:pt x="186" y="495"/>
                          </a:lnTo>
                          <a:lnTo>
                            <a:pt x="205" y="491"/>
                          </a:lnTo>
                          <a:lnTo>
                            <a:pt x="224" y="484"/>
                          </a:lnTo>
                          <a:lnTo>
                            <a:pt x="191" y="473"/>
                          </a:lnTo>
                          <a:lnTo>
                            <a:pt x="159" y="461"/>
                          </a:lnTo>
                          <a:lnTo>
                            <a:pt x="129" y="446"/>
                          </a:lnTo>
                          <a:lnTo>
                            <a:pt x="101" y="429"/>
                          </a:lnTo>
                          <a:lnTo>
                            <a:pt x="76" y="411"/>
                          </a:lnTo>
                          <a:lnTo>
                            <a:pt x="57" y="392"/>
                          </a:lnTo>
                          <a:lnTo>
                            <a:pt x="41" y="372"/>
                          </a:lnTo>
                          <a:lnTo>
                            <a:pt x="33" y="353"/>
                          </a:lnTo>
                          <a:lnTo>
                            <a:pt x="52" y="351"/>
                          </a:lnTo>
                          <a:lnTo>
                            <a:pt x="71" y="351"/>
                          </a:lnTo>
                          <a:lnTo>
                            <a:pt x="90" y="350"/>
                          </a:lnTo>
                          <a:lnTo>
                            <a:pt x="109" y="353"/>
                          </a:lnTo>
                          <a:lnTo>
                            <a:pt x="83" y="335"/>
                          </a:lnTo>
                          <a:lnTo>
                            <a:pt x="61" y="316"/>
                          </a:lnTo>
                          <a:lnTo>
                            <a:pt x="42" y="294"/>
                          </a:lnTo>
                          <a:lnTo>
                            <a:pt x="26" y="270"/>
                          </a:lnTo>
                          <a:lnTo>
                            <a:pt x="14" y="247"/>
                          </a:lnTo>
                          <a:lnTo>
                            <a:pt x="6" y="225"/>
                          </a:lnTo>
                          <a:lnTo>
                            <a:pt x="1" y="206"/>
                          </a:lnTo>
                          <a:lnTo>
                            <a:pt x="0" y="188"/>
                          </a:lnTo>
                          <a:lnTo>
                            <a:pt x="20" y="194"/>
                          </a:lnTo>
                          <a:lnTo>
                            <a:pt x="39" y="198"/>
                          </a:lnTo>
                          <a:lnTo>
                            <a:pt x="55" y="202"/>
                          </a:lnTo>
                          <a:lnTo>
                            <a:pt x="72" y="210"/>
                          </a:lnTo>
                          <a:lnTo>
                            <a:pt x="68" y="187"/>
                          </a:lnTo>
                          <a:lnTo>
                            <a:pt x="71" y="158"/>
                          </a:lnTo>
                          <a:lnTo>
                            <a:pt x="79" y="126"/>
                          </a:lnTo>
                          <a:lnTo>
                            <a:pt x="90" y="96"/>
                          </a:lnTo>
                          <a:lnTo>
                            <a:pt x="104" y="66"/>
                          </a:lnTo>
                          <a:lnTo>
                            <a:pt x="121" y="38"/>
                          </a:lnTo>
                          <a:lnTo>
                            <a:pt x="137" y="15"/>
                          </a:lnTo>
                          <a:lnTo>
                            <a:pt x="155" y="0"/>
                          </a:lnTo>
                          <a:lnTo>
                            <a:pt x="150" y="11"/>
                          </a:lnTo>
                          <a:lnTo>
                            <a:pt x="147" y="22"/>
                          </a:lnTo>
                          <a:lnTo>
                            <a:pt x="148" y="33"/>
                          </a:lnTo>
                          <a:lnTo>
                            <a:pt x="152" y="42"/>
                          </a:lnTo>
                          <a:lnTo>
                            <a:pt x="163" y="58"/>
                          </a:lnTo>
                          <a:lnTo>
                            <a:pt x="180" y="76"/>
                          </a:lnTo>
                          <a:lnTo>
                            <a:pt x="199" y="90"/>
                          </a:lnTo>
                          <a:lnTo>
                            <a:pt x="220" y="106"/>
                          </a:lnTo>
                          <a:lnTo>
                            <a:pt x="235" y="122"/>
                          </a:lnTo>
                          <a:lnTo>
                            <a:pt x="247" y="141"/>
                          </a:lnTo>
                          <a:lnTo>
                            <a:pt x="250" y="128"/>
                          </a:lnTo>
                          <a:lnTo>
                            <a:pt x="251" y="112"/>
                          </a:lnTo>
                          <a:lnTo>
                            <a:pt x="250" y="79"/>
                          </a:lnTo>
                          <a:lnTo>
                            <a:pt x="281" y="95"/>
                          </a:lnTo>
                          <a:lnTo>
                            <a:pt x="315" y="114"/>
                          </a:lnTo>
                          <a:lnTo>
                            <a:pt x="330" y="125"/>
                          </a:lnTo>
                          <a:lnTo>
                            <a:pt x="342" y="139"/>
                          </a:lnTo>
                          <a:lnTo>
                            <a:pt x="351" y="156"/>
                          </a:lnTo>
                          <a:lnTo>
                            <a:pt x="356" y="177"/>
                          </a:lnTo>
                          <a:lnTo>
                            <a:pt x="364" y="167"/>
                          </a:lnTo>
                          <a:lnTo>
                            <a:pt x="367" y="156"/>
                          </a:lnTo>
                          <a:lnTo>
                            <a:pt x="372" y="137"/>
                          </a:lnTo>
                          <a:lnTo>
                            <a:pt x="387" y="147"/>
                          </a:lnTo>
                          <a:lnTo>
                            <a:pt x="405" y="160"/>
                          </a:lnTo>
                          <a:lnTo>
                            <a:pt x="422" y="174"/>
                          </a:lnTo>
                          <a:lnTo>
                            <a:pt x="440" y="190"/>
                          </a:lnTo>
                          <a:lnTo>
                            <a:pt x="454" y="209"/>
                          </a:lnTo>
                          <a:lnTo>
                            <a:pt x="465" y="231"/>
                          </a:lnTo>
                          <a:lnTo>
                            <a:pt x="473" y="255"/>
                          </a:lnTo>
                          <a:lnTo>
                            <a:pt x="474" y="280"/>
                          </a:lnTo>
                          <a:lnTo>
                            <a:pt x="487" y="263"/>
                          </a:lnTo>
                          <a:lnTo>
                            <a:pt x="498" y="248"/>
                          </a:lnTo>
                          <a:lnTo>
                            <a:pt x="506" y="237"/>
                          </a:lnTo>
                          <a:lnTo>
                            <a:pt x="511" y="228"/>
                          </a:lnTo>
                          <a:lnTo>
                            <a:pt x="527" y="269"/>
                          </a:lnTo>
                          <a:lnTo>
                            <a:pt x="536" y="313"/>
                          </a:lnTo>
                          <a:lnTo>
                            <a:pt x="536" y="358"/>
                          </a:lnTo>
                          <a:lnTo>
                            <a:pt x="533" y="378"/>
                          </a:lnTo>
                          <a:lnTo>
                            <a:pt x="527" y="399"/>
                          </a:lnTo>
                          <a:lnTo>
                            <a:pt x="519" y="416"/>
                          </a:lnTo>
                          <a:lnTo>
                            <a:pt x="508" y="432"/>
                          </a:lnTo>
                          <a:lnTo>
                            <a:pt x="493" y="443"/>
                          </a:lnTo>
                          <a:lnTo>
                            <a:pt x="476" y="453"/>
                          </a:lnTo>
                          <a:lnTo>
                            <a:pt x="457" y="459"/>
                          </a:lnTo>
                          <a:lnTo>
                            <a:pt x="435" y="461"/>
                          </a:lnTo>
                          <a:lnTo>
                            <a:pt x="408" y="456"/>
                          </a:lnTo>
                          <a:lnTo>
                            <a:pt x="380" y="448"/>
                          </a:lnTo>
                          <a:lnTo>
                            <a:pt x="391" y="440"/>
                          </a:lnTo>
                          <a:lnTo>
                            <a:pt x="402" y="429"/>
                          </a:lnTo>
                          <a:lnTo>
                            <a:pt x="413" y="415"/>
                          </a:lnTo>
                          <a:lnTo>
                            <a:pt x="422" y="397"/>
                          </a:lnTo>
                          <a:lnTo>
                            <a:pt x="429" y="377"/>
                          </a:lnTo>
                          <a:lnTo>
                            <a:pt x="432" y="356"/>
                          </a:lnTo>
                          <a:lnTo>
                            <a:pt x="429" y="334"/>
                          </a:lnTo>
                          <a:lnTo>
                            <a:pt x="419" y="313"/>
                          </a:lnTo>
                          <a:lnTo>
                            <a:pt x="413" y="345"/>
                          </a:lnTo>
                          <a:lnTo>
                            <a:pt x="400" y="378"/>
                          </a:lnTo>
                          <a:lnTo>
                            <a:pt x="391" y="392"/>
                          </a:lnTo>
                          <a:lnTo>
                            <a:pt x="378" y="404"/>
                          </a:lnTo>
                          <a:lnTo>
                            <a:pt x="362" y="410"/>
                          </a:lnTo>
                          <a:lnTo>
                            <a:pt x="343" y="411"/>
                          </a:lnTo>
                          <a:lnTo>
                            <a:pt x="304" y="372"/>
                          </a:lnTo>
                          <a:lnTo>
                            <a:pt x="286" y="353"/>
                          </a:lnTo>
                          <a:lnTo>
                            <a:pt x="273" y="335"/>
                          </a:lnTo>
                          <a:lnTo>
                            <a:pt x="289" y="324"/>
                          </a:lnTo>
                          <a:lnTo>
                            <a:pt x="296" y="315"/>
                          </a:lnTo>
                          <a:lnTo>
                            <a:pt x="302" y="304"/>
                          </a:lnTo>
                          <a:lnTo>
                            <a:pt x="308" y="289"/>
                          </a:lnTo>
                          <a:lnTo>
                            <a:pt x="311" y="274"/>
                          </a:lnTo>
                          <a:lnTo>
                            <a:pt x="311" y="255"/>
                          </a:lnTo>
                          <a:lnTo>
                            <a:pt x="310" y="234"/>
                          </a:lnTo>
                          <a:lnTo>
                            <a:pt x="302" y="258"/>
                          </a:lnTo>
                          <a:lnTo>
                            <a:pt x="291" y="277"/>
                          </a:lnTo>
                          <a:lnTo>
                            <a:pt x="280" y="289"/>
                          </a:lnTo>
                          <a:lnTo>
                            <a:pt x="267" y="296"/>
                          </a:lnTo>
                          <a:lnTo>
                            <a:pt x="250" y="285"/>
                          </a:lnTo>
                          <a:lnTo>
                            <a:pt x="232" y="270"/>
                          </a:lnTo>
                          <a:lnTo>
                            <a:pt x="218" y="253"/>
                          </a:lnTo>
                          <a:lnTo>
                            <a:pt x="205" y="234"/>
                          </a:lnTo>
                          <a:lnTo>
                            <a:pt x="182" y="193"/>
                          </a:lnTo>
                          <a:lnTo>
                            <a:pt x="161" y="148"/>
                          </a:lnTo>
                          <a:lnTo>
                            <a:pt x="163" y="167"/>
                          </a:lnTo>
                          <a:lnTo>
                            <a:pt x="164" y="183"/>
                          </a:lnTo>
                          <a:lnTo>
                            <a:pt x="171" y="210"/>
                          </a:lnTo>
                          <a:lnTo>
                            <a:pt x="178" y="229"/>
                          </a:lnTo>
                          <a:lnTo>
                            <a:pt x="188" y="247"/>
                          </a:lnTo>
                          <a:lnTo>
                            <a:pt x="183" y="253"/>
                          </a:lnTo>
                          <a:lnTo>
                            <a:pt x="177" y="256"/>
                          </a:lnTo>
                          <a:lnTo>
                            <a:pt x="169" y="256"/>
                          </a:lnTo>
                          <a:lnTo>
                            <a:pt x="161" y="255"/>
                          </a:lnTo>
                          <a:lnTo>
                            <a:pt x="144" y="247"/>
                          </a:lnTo>
                          <a:lnTo>
                            <a:pt x="128" y="240"/>
                          </a:lnTo>
                          <a:lnTo>
                            <a:pt x="136" y="256"/>
                          </a:lnTo>
                          <a:lnTo>
                            <a:pt x="147" y="269"/>
                          </a:lnTo>
                          <a:lnTo>
                            <a:pt x="159" y="278"/>
                          </a:lnTo>
                          <a:lnTo>
                            <a:pt x="172" y="285"/>
                          </a:lnTo>
                          <a:lnTo>
                            <a:pt x="185" y="289"/>
                          </a:lnTo>
                          <a:lnTo>
                            <a:pt x="197" y="293"/>
                          </a:lnTo>
                          <a:lnTo>
                            <a:pt x="207" y="296"/>
                          </a:lnTo>
                          <a:lnTo>
                            <a:pt x="213" y="299"/>
                          </a:lnTo>
                          <a:lnTo>
                            <a:pt x="231" y="331"/>
                          </a:lnTo>
                          <a:lnTo>
                            <a:pt x="240" y="348"/>
                          </a:lnTo>
                          <a:lnTo>
                            <a:pt x="253" y="369"/>
                          </a:lnTo>
                          <a:lnTo>
                            <a:pt x="247" y="377"/>
                          </a:lnTo>
                          <a:lnTo>
                            <a:pt x="237" y="383"/>
                          </a:lnTo>
                          <a:lnTo>
                            <a:pt x="226" y="386"/>
                          </a:lnTo>
                          <a:lnTo>
                            <a:pt x="212" y="389"/>
                          </a:lnTo>
                          <a:lnTo>
                            <a:pt x="197" y="388"/>
                          </a:lnTo>
                          <a:lnTo>
                            <a:pt x="185" y="383"/>
                          </a:lnTo>
                          <a:lnTo>
                            <a:pt x="172" y="377"/>
                          </a:lnTo>
                          <a:lnTo>
                            <a:pt x="164" y="365"/>
                          </a:lnTo>
                          <a:lnTo>
                            <a:pt x="172" y="380"/>
                          </a:lnTo>
                          <a:lnTo>
                            <a:pt x="185" y="392"/>
                          </a:lnTo>
                          <a:lnTo>
                            <a:pt x="199" y="405"/>
                          </a:lnTo>
                          <a:lnTo>
                            <a:pt x="215" y="416"/>
                          </a:lnTo>
                          <a:lnTo>
                            <a:pt x="232" y="423"/>
                          </a:lnTo>
                          <a:lnTo>
                            <a:pt x="250" y="426"/>
                          </a:lnTo>
                          <a:lnTo>
                            <a:pt x="269" y="424"/>
                          </a:lnTo>
                          <a:lnTo>
                            <a:pt x="286" y="418"/>
                          </a:lnTo>
                          <a:lnTo>
                            <a:pt x="332" y="449"/>
                          </a:lnTo>
                          <a:lnTo>
                            <a:pt x="354" y="464"/>
                          </a:lnTo>
                          <a:lnTo>
                            <a:pt x="362" y="470"/>
                          </a:lnTo>
                          <a:lnTo>
                            <a:pt x="368" y="475"/>
                          </a:lnTo>
                          <a:lnTo>
                            <a:pt x="368" y="472"/>
                          </a:lnTo>
                          <a:lnTo>
                            <a:pt x="368" y="47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5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0" y="72"/>
                      <a:ext cx="557" cy="751"/>
                    </a:xfrm>
                    <a:custGeom>
                      <a:avLst/>
                      <a:gdLst>
                        <a:gd name="T0" fmla="*/ 112 w 557"/>
                        <a:gd name="T1" fmla="*/ 36 h 643"/>
                        <a:gd name="T2" fmla="*/ 53 w 557"/>
                        <a:gd name="T3" fmla="*/ 107 h 643"/>
                        <a:gd name="T4" fmla="*/ 49 w 557"/>
                        <a:gd name="T5" fmla="*/ 193 h 643"/>
                        <a:gd name="T6" fmla="*/ 19 w 557"/>
                        <a:gd name="T7" fmla="*/ 204 h 643"/>
                        <a:gd name="T8" fmla="*/ 3 w 557"/>
                        <a:gd name="T9" fmla="*/ 236 h 643"/>
                        <a:gd name="T10" fmla="*/ 20 w 557"/>
                        <a:gd name="T11" fmla="*/ 321 h 643"/>
                        <a:gd name="T12" fmla="*/ 72 w 557"/>
                        <a:gd name="T13" fmla="*/ 396 h 643"/>
                        <a:gd name="T14" fmla="*/ 12 w 557"/>
                        <a:gd name="T15" fmla="*/ 394 h 643"/>
                        <a:gd name="T16" fmla="*/ 26 w 557"/>
                        <a:gd name="T17" fmla="*/ 437 h 643"/>
                        <a:gd name="T18" fmla="*/ 98 w 557"/>
                        <a:gd name="T19" fmla="*/ 537 h 643"/>
                        <a:gd name="T20" fmla="*/ 148 w 557"/>
                        <a:gd name="T21" fmla="*/ 576 h 643"/>
                        <a:gd name="T22" fmla="*/ 112 w 557"/>
                        <a:gd name="T23" fmla="*/ 597 h 643"/>
                        <a:gd name="T24" fmla="*/ 196 w 557"/>
                        <a:gd name="T25" fmla="*/ 624 h 643"/>
                        <a:gd name="T26" fmla="*/ 313 w 557"/>
                        <a:gd name="T27" fmla="*/ 643 h 643"/>
                        <a:gd name="T28" fmla="*/ 370 w 557"/>
                        <a:gd name="T29" fmla="*/ 622 h 643"/>
                        <a:gd name="T30" fmla="*/ 400 w 557"/>
                        <a:gd name="T31" fmla="*/ 563 h 643"/>
                        <a:gd name="T32" fmla="*/ 362 w 557"/>
                        <a:gd name="T33" fmla="*/ 514 h 643"/>
                        <a:gd name="T34" fmla="*/ 304 w 557"/>
                        <a:gd name="T35" fmla="*/ 533 h 643"/>
                        <a:gd name="T36" fmla="*/ 239 w 557"/>
                        <a:gd name="T37" fmla="*/ 527 h 643"/>
                        <a:gd name="T38" fmla="*/ 231 w 557"/>
                        <a:gd name="T39" fmla="*/ 508 h 643"/>
                        <a:gd name="T40" fmla="*/ 288 w 557"/>
                        <a:gd name="T41" fmla="*/ 489 h 643"/>
                        <a:gd name="T42" fmla="*/ 332 w 557"/>
                        <a:gd name="T43" fmla="*/ 468 h 643"/>
                        <a:gd name="T44" fmla="*/ 253 w 557"/>
                        <a:gd name="T45" fmla="*/ 408 h 643"/>
                        <a:gd name="T46" fmla="*/ 205 w 557"/>
                        <a:gd name="T47" fmla="*/ 397 h 643"/>
                        <a:gd name="T48" fmla="*/ 155 w 557"/>
                        <a:gd name="T49" fmla="*/ 381 h 643"/>
                        <a:gd name="T50" fmla="*/ 104 w 557"/>
                        <a:gd name="T51" fmla="*/ 335 h 643"/>
                        <a:gd name="T52" fmla="*/ 174 w 557"/>
                        <a:gd name="T53" fmla="*/ 354 h 643"/>
                        <a:gd name="T54" fmla="*/ 171 w 557"/>
                        <a:gd name="T55" fmla="*/ 313 h 643"/>
                        <a:gd name="T56" fmla="*/ 131 w 557"/>
                        <a:gd name="T57" fmla="*/ 231 h 643"/>
                        <a:gd name="T58" fmla="*/ 115 w 557"/>
                        <a:gd name="T59" fmla="*/ 155 h 643"/>
                        <a:gd name="T60" fmla="*/ 166 w 557"/>
                        <a:gd name="T61" fmla="*/ 251 h 643"/>
                        <a:gd name="T62" fmla="*/ 218 w 557"/>
                        <a:gd name="T63" fmla="*/ 343 h 643"/>
                        <a:gd name="T64" fmla="*/ 256 w 557"/>
                        <a:gd name="T65" fmla="*/ 372 h 643"/>
                        <a:gd name="T66" fmla="*/ 302 w 557"/>
                        <a:gd name="T67" fmla="*/ 289 h 643"/>
                        <a:gd name="T68" fmla="*/ 299 w 557"/>
                        <a:gd name="T69" fmla="*/ 361 h 643"/>
                        <a:gd name="T70" fmla="*/ 283 w 557"/>
                        <a:gd name="T71" fmla="*/ 392 h 643"/>
                        <a:gd name="T72" fmla="*/ 368 w 557"/>
                        <a:gd name="T73" fmla="*/ 454 h 643"/>
                        <a:gd name="T74" fmla="*/ 419 w 557"/>
                        <a:gd name="T75" fmla="*/ 370 h 643"/>
                        <a:gd name="T76" fmla="*/ 427 w 557"/>
                        <a:gd name="T77" fmla="*/ 367 h 643"/>
                        <a:gd name="T78" fmla="*/ 416 w 557"/>
                        <a:gd name="T79" fmla="*/ 448 h 643"/>
                        <a:gd name="T80" fmla="*/ 402 w 557"/>
                        <a:gd name="T81" fmla="*/ 484 h 643"/>
                        <a:gd name="T82" fmla="*/ 460 w 557"/>
                        <a:gd name="T83" fmla="*/ 511 h 643"/>
                        <a:gd name="T84" fmla="*/ 508 w 557"/>
                        <a:gd name="T85" fmla="*/ 518 h 643"/>
                        <a:gd name="T86" fmla="*/ 546 w 557"/>
                        <a:gd name="T87" fmla="*/ 486 h 643"/>
                        <a:gd name="T88" fmla="*/ 554 w 557"/>
                        <a:gd name="T89" fmla="*/ 391 h 643"/>
                        <a:gd name="T90" fmla="*/ 522 w 557"/>
                        <a:gd name="T91" fmla="*/ 294 h 643"/>
                        <a:gd name="T92" fmla="*/ 475 w 557"/>
                        <a:gd name="T93" fmla="*/ 313 h 643"/>
                        <a:gd name="T94" fmla="*/ 437 w 557"/>
                        <a:gd name="T95" fmla="*/ 220 h 643"/>
                        <a:gd name="T96" fmla="*/ 394 w 557"/>
                        <a:gd name="T97" fmla="*/ 163 h 643"/>
                        <a:gd name="T98" fmla="*/ 368 w 557"/>
                        <a:gd name="T99" fmla="*/ 190 h 643"/>
                        <a:gd name="T100" fmla="*/ 332 w 557"/>
                        <a:gd name="T101" fmla="*/ 194 h 643"/>
                        <a:gd name="T102" fmla="*/ 280 w 557"/>
                        <a:gd name="T103" fmla="*/ 145 h 643"/>
                        <a:gd name="T104" fmla="*/ 253 w 557"/>
                        <a:gd name="T105" fmla="*/ 118 h 643"/>
                        <a:gd name="T106" fmla="*/ 234 w 557"/>
                        <a:gd name="T107" fmla="*/ 99 h 643"/>
                        <a:gd name="T108" fmla="*/ 212 w 557"/>
                        <a:gd name="T109" fmla="*/ 131 h 643"/>
                        <a:gd name="T110" fmla="*/ 185 w 557"/>
                        <a:gd name="T111" fmla="*/ 126 h 643"/>
                        <a:gd name="T112" fmla="*/ 159 w 557"/>
                        <a:gd name="T113" fmla="*/ 80 h 643"/>
                        <a:gd name="T114" fmla="*/ 167 w 557"/>
                        <a:gd name="T115" fmla="*/ 3 h 6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</a:cxnLst>
                      <a:rect l="0" t="0" r="r" b="b"/>
                      <a:pathLst>
                        <a:path w="557" h="643">
                          <a:moveTo>
                            <a:pt x="167" y="3"/>
                          </a:moveTo>
                          <a:lnTo>
                            <a:pt x="139" y="17"/>
                          </a:lnTo>
                          <a:lnTo>
                            <a:pt x="112" y="36"/>
                          </a:lnTo>
                          <a:lnTo>
                            <a:pt x="87" y="57"/>
                          </a:lnTo>
                          <a:lnTo>
                            <a:pt x="68" y="80"/>
                          </a:lnTo>
                          <a:lnTo>
                            <a:pt x="53" y="107"/>
                          </a:lnTo>
                          <a:lnTo>
                            <a:pt x="45" y="139"/>
                          </a:lnTo>
                          <a:lnTo>
                            <a:pt x="45" y="174"/>
                          </a:lnTo>
                          <a:lnTo>
                            <a:pt x="49" y="193"/>
                          </a:lnTo>
                          <a:lnTo>
                            <a:pt x="55" y="213"/>
                          </a:lnTo>
                          <a:lnTo>
                            <a:pt x="34" y="210"/>
                          </a:lnTo>
                          <a:lnTo>
                            <a:pt x="19" y="204"/>
                          </a:lnTo>
                          <a:lnTo>
                            <a:pt x="9" y="196"/>
                          </a:lnTo>
                          <a:lnTo>
                            <a:pt x="3" y="185"/>
                          </a:lnTo>
                          <a:lnTo>
                            <a:pt x="3" y="236"/>
                          </a:lnTo>
                          <a:lnTo>
                            <a:pt x="6" y="264"/>
                          </a:lnTo>
                          <a:lnTo>
                            <a:pt x="12" y="293"/>
                          </a:lnTo>
                          <a:lnTo>
                            <a:pt x="20" y="321"/>
                          </a:lnTo>
                          <a:lnTo>
                            <a:pt x="33" y="348"/>
                          </a:lnTo>
                          <a:lnTo>
                            <a:pt x="50" y="373"/>
                          </a:lnTo>
                          <a:lnTo>
                            <a:pt x="72" y="396"/>
                          </a:lnTo>
                          <a:lnTo>
                            <a:pt x="49" y="400"/>
                          </a:lnTo>
                          <a:lnTo>
                            <a:pt x="30" y="400"/>
                          </a:lnTo>
                          <a:lnTo>
                            <a:pt x="12" y="394"/>
                          </a:lnTo>
                          <a:lnTo>
                            <a:pt x="0" y="383"/>
                          </a:lnTo>
                          <a:lnTo>
                            <a:pt x="12" y="410"/>
                          </a:lnTo>
                          <a:lnTo>
                            <a:pt x="26" y="437"/>
                          </a:lnTo>
                          <a:lnTo>
                            <a:pt x="57" y="492"/>
                          </a:lnTo>
                          <a:lnTo>
                            <a:pt x="76" y="516"/>
                          </a:lnTo>
                          <a:lnTo>
                            <a:pt x="98" y="537"/>
                          </a:lnTo>
                          <a:lnTo>
                            <a:pt x="125" y="552"/>
                          </a:lnTo>
                          <a:lnTo>
                            <a:pt x="158" y="563"/>
                          </a:lnTo>
                          <a:lnTo>
                            <a:pt x="148" y="576"/>
                          </a:lnTo>
                          <a:lnTo>
                            <a:pt x="136" y="587"/>
                          </a:lnTo>
                          <a:lnTo>
                            <a:pt x="123" y="594"/>
                          </a:lnTo>
                          <a:lnTo>
                            <a:pt x="112" y="597"/>
                          </a:lnTo>
                          <a:lnTo>
                            <a:pt x="131" y="603"/>
                          </a:lnTo>
                          <a:lnTo>
                            <a:pt x="152" y="609"/>
                          </a:lnTo>
                          <a:lnTo>
                            <a:pt x="196" y="624"/>
                          </a:lnTo>
                          <a:lnTo>
                            <a:pt x="243" y="636"/>
                          </a:lnTo>
                          <a:lnTo>
                            <a:pt x="291" y="643"/>
                          </a:lnTo>
                          <a:lnTo>
                            <a:pt x="313" y="643"/>
                          </a:lnTo>
                          <a:lnTo>
                            <a:pt x="334" y="639"/>
                          </a:lnTo>
                          <a:lnTo>
                            <a:pt x="353" y="633"/>
                          </a:lnTo>
                          <a:lnTo>
                            <a:pt x="370" y="622"/>
                          </a:lnTo>
                          <a:lnTo>
                            <a:pt x="383" y="608"/>
                          </a:lnTo>
                          <a:lnTo>
                            <a:pt x="394" y="589"/>
                          </a:lnTo>
                          <a:lnTo>
                            <a:pt x="400" y="563"/>
                          </a:lnTo>
                          <a:lnTo>
                            <a:pt x="402" y="533"/>
                          </a:lnTo>
                          <a:lnTo>
                            <a:pt x="383" y="524"/>
                          </a:lnTo>
                          <a:lnTo>
                            <a:pt x="362" y="514"/>
                          </a:lnTo>
                          <a:lnTo>
                            <a:pt x="345" y="524"/>
                          </a:lnTo>
                          <a:lnTo>
                            <a:pt x="324" y="530"/>
                          </a:lnTo>
                          <a:lnTo>
                            <a:pt x="304" y="533"/>
                          </a:lnTo>
                          <a:lnTo>
                            <a:pt x="281" y="533"/>
                          </a:lnTo>
                          <a:lnTo>
                            <a:pt x="259" y="530"/>
                          </a:lnTo>
                          <a:lnTo>
                            <a:pt x="239" y="527"/>
                          </a:lnTo>
                          <a:lnTo>
                            <a:pt x="220" y="521"/>
                          </a:lnTo>
                          <a:lnTo>
                            <a:pt x="204" y="514"/>
                          </a:lnTo>
                          <a:lnTo>
                            <a:pt x="231" y="508"/>
                          </a:lnTo>
                          <a:lnTo>
                            <a:pt x="253" y="502"/>
                          </a:lnTo>
                          <a:lnTo>
                            <a:pt x="272" y="495"/>
                          </a:lnTo>
                          <a:lnTo>
                            <a:pt x="288" y="489"/>
                          </a:lnTo>
                          <a:lnTo>
                            <a:pt x="313" y="478"/>
                          </a:lnTo>
                          <a:lnTo>
                            <a:pt x="323" y="473"/>
                          </a:lnTo>
                          <a:lnTo>
                            <a:pt x="332" y="468"/>
                          </a:lnTo>
                          <a:lnTo>
                            <a:pt x="302" y="448"/>
                          </a:lnTo>
                          <a:lnTo>
                            <a:pt x="275" y="427"/>
                          </a:lnTo>
                          <a:lnTo>
                            <a:pt x="253" y="408"/>
                          </a:lnTo>
                          <a:lnTo>
                            <a:pt x="234" y="396"/>
                          </a:lnTo>
                          <a:lnTo>
                            <a:pt x="221" y="397"/>
                          </a:lnTo>
                          <a:lnTo>
                            <a:pt x="205" y="397"/>
                          </a:lnTo>
                          <a:lnTo>
                            <a:pt x="190" y="394"/>
                          </a:lnTo>
                          <a:lnTo>
                            <a:pt x="172" y="389"/>
                          </a:lnTo>
                          <a:lnTo>
                            <a:pt x="155" y="381"/>
                          </a:lnTo>
                          <a:lnTo>
                            <a:pt x="137" y="370"/>
                          </a:lnTo>
                          <a:lnTo>
                            <a:pt x="120" y="354"/>
                          </a:lnTo>
                          <a:lnTo>
                            <a:pt x="104" y="335"/>
                          </a:lnTo>
                          <a:lnTo>
                            <a:pt x="131" y="346"/>
                          </a:lnTo>
                          <a:lnTo>
                            <a:pt x="155" y="351"/>
                          </a:lnTo>
                          <a:lnTo>
                            <a:pt x="174" y="354"/>
                          </a:lnTo>
                          <a:lnTo>
                            <a:pt x="194" y="353"/>
                          </a:lnTo>
                          <a:lnTo>
                            <a:pt x="183" y="335"/>
                          </a:lnTo>
                          <a:lnTo>
                            <a:pt x="171" y="313"/>
                          </a:lnTo>
                          <a:lnTo>
                            <a:pt x="156" y="288"/>
                          </a:lnTo>
                          <a:lnTo>
                            <a:pt x="144" y="259"/>
                          </a:lnTo>
                          <a:lnTo>
                            <a:pt x="131" y="231"/>
                          </a:lnTo>
                          <a:lnTo>
                            <a:pt x="123" y="202"/>
                          </a:lnTo>
                          <a:lnTo>
                            <a:pt x="117" y="177"/>
                          </a:lnTo>
                          <a:lnTo>
                            <a:pt x="115" y="155"/>
                          </a:lnTo>
                          <a:lnTo>
                            <a:pt x="133" y="185"/>
                          </a:lnTo>
                          <a:lnTo>
                            <a:pt x="150" y="218"/>
                          </a:lnTo>
                          <a:lnTo>
                            <a:pt x="166" y="251"/>
                          </a:lnTo>
                          <a:lnTo>
                            <a:pt x="183" y="286"/>
                          </a:lnTo>
                          <a:lnTo>
                            <a:pt x="201" y="316"/>
                          </a:lnTo>
                          <a:lnTo>
                            <a:pt x="218" y="343"/>
                          </a:lnTo>
                          <a:lnTo>
                            <a:pt x="237" y="362"/>
                          </a:lnTo>
                          <a:lnTo>
                            <a:pt x="247" y="369"/>
                          </a:lnTo>
                          <a:lnTo>
                            <a:pt x="256" y="372"/>
                          </a:lnTo>
                          <a:lnTo>
                            <a:pt x="272" y="353"/>
                          </a:lnTo>
                          <a:lnTo>
                            <a:pt x="285" y="331"/>
                          </a:lnTo>
                          <a:lnTo>
                            <a:pt x="302" y="289"/>
                          </a:lnTo>
                          <a:lnTo>
                            <a:pt x="302" y="332"/>
                          </a:lnTo>
                          <a:lnTo>
                            <a:pt x="300" y="348"/>
                          </a:lnTo>
                          <a:lnTo>
                            <a:pt x="299" y="361"/>
                          </a:lnTo>
                          <a:lnTo>
                            <a:pt x="296" y="372"/>
                          </a:lnTo>
                          <a:lnTo>
                            <a:pt x="292" y="380"/>
                          </a:lnTo>
                          <a:lnTo>
                            <a:pt x="283" y="392"/>
                          </a:lnTo>
                          <a:lnTo>
                            <a:pt x="324" y="424"/>
                          </a:lnTo>
                          <a:lnTo>
                            <a:pt x="346" y="440"/>
                          </a:lnTo>
                          <a:lnTo>
                            <a:pt x="368" y="454"/>
                          </a:lnTo>
                          <a:lnTo>
                            <a:pt x="387" y="430"/>
                          </a:lnTo>
                          <a:lnTo>
                            <a:pt x="405" y="400"/>
                          </a:lnTo>
                          <a:lnTo>
                            <a:pt x="419" y="370"/>
                          </a:lnTo>
                          <a:lnTo>
                            <a:pt x="422" y="358"/>
                          </a:lnTo>
                          <a:lnTo>
                            <a:pt x="424" y="346"/>
                          </a:lnTo>
                          <a:lnTo>
                            <a:pt x="427" y="367"/>
                          </a:lnTo>
                          <a:lnTo>
                            <a:pt x="427" y="388"/>
                          </a:lnTo>
                          <a:lnTo>
                            <a:pt x="422" y="429"/>
                          </a:lnTo>
                          <a:lnTo>
                            <a:pt x="416" y="448"/>
                          </a:lnTo>
                          <a:lnTo>
                            <a:pt x="411" y="464"/>
                          </a:lnTo>
                          <a:lnTo>
                            <a:pt x="406" y="476"/>
                          </a:lnTo>
                          <a:lnTo>
                            <a:pt x="402" y="484"/>
                          </a:lnTo>
                          <a:lnTo>
                            <a:pt x="422" y="495"/>
                          </a:lnTo>
                          <a:lnTo>
                            <a:pt x="441" y="505"/>
                          </a:lnTo>
                          <a:lnTo>
                            <a:pt x="460" y="511"/>
                          </a:lnTo>
                          <a:lnTo>
                            <a:pt x="478" y="514"/>
                          </a:lnTo>
                          <a:lnTo>
                            <a:pt x="494" y="518"/>
                          </a:lnTo>
                          <a:lnTo>
                            <a:pt x="508" y="518"/>
                          </a:lnTo>
                          <a:lnTo>
                            <a:pt x="520" y="514"/>
                          </a:lnTo>
                          <a:lnTo>
                            <a:pt x="533" y="511"/>
                          </a:lnTo>
                          <a:lnTo>
                            <a:pt x="546" y="486"/>
                          </a:lnTo>
                          <a:lnTo>
                            <a:pt x="554" y="456"/>
                          </a:lnTo>
                          <a:lnTo>
                            <a:pt x="557" y="424"/>
                          </a:lnTo>
                          <a:lnTo>
                            <a:pt x="554" y="391"/>
                          </a:lnTo>
                          <a:lnTo>
                            <a:pt x="547" y="358"/>
                          </a:lnTo>
                          <a:lnTo>
                            <a:pt x="536" y="326"/>
                          </a:lnTo>
                          <a:lnTo>
                            <a:pt x="522" y="294"/>
                          </a:lnTo>
                          <a:lnTo>
                            <a:pt x="503" y="267"/>
                          </a:lnTo>
                          <a:lnTo>
                            <a:pt x="490" y="289"/>
                          </a:lnTo>
                          <a:lnTo>
                            <a:pt x="475" y="313"/>
                          </a:lnTo>
                          <a:lnTo>
                            <a:pt x="470" y="293"/>
                          </a:lnTo>
                          <a:lnTo>
                            <a:pt x="462" y="269"/>
                          </a:lnTo>
                          <a:lnTo>
                            <a:pt x="437" y="220"/>
                          </a:lnTo>
                          <a:lnTo>
                            <a:pt x="422" y="196"/>
                          </a:lnTo>
                          <a:lnTo>
                            <a:pt x="408" y="177"/>
                          </a:lnTo>
                          <a:lnTo>
                            <a:pt x="394" y="163"/>
                          </a:lnTo>
                          <a:lnTo>
                            <a:pt x="381" y="155"/>
                          </a:lnTo>
                          <a:lnTo>
                            <a:pt x="376" y="171"/>
                          </a:lnTo>
                          <a:lnTo>
                            <a:pt x="368" y="190"/>
                          </a:lnTo>
                          <a:lnTo>
                            <a:pt x="359" y="209"/>
                          </a:lnTo>
                          <a:lnTo>
                            <a:pt x="353" y="224"/>
                          </a:lnTo>
                          <a:lnTo>
                            <a:pt x="332" y="194"/>
                          </a:lnTo>
                          <a:lnTo>
                            <a:pt x="310" y="169"/>
                          </a:lnTo>
                          <a:lnTo>
                            <a:pt x="289" y="152"/>
                          </a:lnTo>
                          <a:lnTo>
                            <a:pt x="280" y="145"/>
                          </a:lnTo>
                          <a:lnTo>
                            <a:pt x="273" y="142"/>
                          </a:lnTo>
                          <a:lnTo>
                            <a:pt x="262" y="133"/>
                          </a:lnTo>
                          <a:lnTo>
                            <a:pt x="253" y="118"/>
                          </a:lnTo>
                          <a:lnTo>
                            <a:pt x="248" y="99"/>
                          </a:lnTo>
                          <a:lnTo>
                            <a:pt x="247" y="79"/>
                          </a:lnTo>
                          <a:lnTo>
                            <a:pt x="234" y="99"/>
                          </a:lnTo>
                          <a:lnTo>
                            <a:pt x="226" y="107"/>
                          </a:lnTo>
                          <a:lnTo>
                            <a:pt x="220" y="115"/>
                          </a:lnTo>
                          <a:lnTo>
                            <a:pt x="212" y="131"/>
                          </a:lnTo>
                          <a:lnTo>
                            <a:pt x="209" y="141"/>
                          </a:lnTo>
                          <a:lnTo>
                            <a:pt x="210" y="152"/>
                          </a:lnTo>
                          <a:lnTo>
                            <a:pt x="185" y="126"/>
                          </a:lnTo>
                          <a:lnTo>
                            <a:pt x="174" y="112"/>
                          </a:lnTo>
                          <a:lnTo>
                            <a:pt x="166" y="98"/>
                          </a:lnTo>
                          <a:lnTo>
                            <a:pt x="159" y="80"/>
                          </a:lnTo>
                          <a:lnTo>
                            <a:pt x="158" y="60"/>
                          </a:lnTo>
                          <a:lnTo>
                            <a:pt x="159" y="34"/>
                          </a:lnTo>
                          <a:lnTo>
                            <a:pt x="167" y="3"/>
                          </a:lnTo>
                          <a:lnTo>
                            <a:pt x="164" y="0"/>
                          </a:lnTo>
                          <a:lnTo>
                            <a:pt x="167" y="3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92" name="Unknown Shape"/>
                  <p:cNvSpPr>
                    <a:spLocks/>
                  </p:cNvSpPr>
                  <p:nvPr/>
                </p:nvSpPr>
                <p:spPr bwMode="auto">
                  <a:xfrm>
                    <a:off x="1104" y="659"/>
                    <a:ext cx="517" cy="557"/>
                  </a:xfrm>
                  <a:custGeom>
                    <a:avLst/>
                    <a:gdLst>
                      <a:gd name="T0" fmla="*/ 430 w 517"/>
                      <a:gd name="T1" fmla="*/ 51 h 557"/>
                      <a:gd name="T2" fmla="*/ 471 w 517"/>
                      <a:gd name="T3" fmla="*/ 51 h 557"/>
                      <a:gd name="T4" fmla="*/ 505 w 517"/>
                      <a:gd name="T5" fmla="*/ 84 h 557"/>
                      <a:gd name="T6" fmla="*/ 517 w 517"/>
                      <a:gd name="T7" fmla="*/ 147 h 557"/>
                      <a:gd name="T8" fmla="*/ 497 w 517"/>
                      <a:gd name="T9" fmla="*/ 230 h 557"/>
                      <a:gd name="T10" fmla="*/ 451 w 517"/>
                      <a:gd name="T11" fmla="*/ 283 h 557"/>
                      <a:gd name="T12" fmla="*/ 416 w 517"/>
                      <a:gd name="T13" fmla="*/ 277 h 557"/>
                      <a:gd name="T14" fmla="*/ 376 w 517"/>
                      <a:gd name="T15" fmla="*/ 355 h 557"/>
                      <a:gd name="T16" fmla="*/ 348 w 517"/>
                      <a:gd name="T17" fmla="*/ 348 h 557"/>
                      <a:gd name="T18" fmla="*/ 327 w 517"/>
                      <a:gd name="T19" fmla="*/ 351 h 557"/>
                      <a:gd name="T20" fmla="*/ 297 w 517"/>
                      <a:gd name="T21" fmla="*/ 383 h 557"/>
                      <a:gd name="T22" fmla="*/ 275 w 517"/>
                      <a:gd name="T23" fmla="*/ 423 h 557"/>
                      <a:gd name="T24" fmla="*/ 261 w 517"/>
                      <a:gd name="T25" fmla="*/ 434 h 557"/>
                      <a:gd name="T26" fmla="*/ 232 w 517"/>
                      <a:gd name="T27" fmla="*/ 380 h 557"/>
                      <a:gd name="T28" fmla="*/ 212 w 517"/>
                      <a:gd name="T29" fmla="*/ 443 h 557"/>
                      <a:gd name="T30" fmla="*/ 185 w 517"/>
                      <a:gd name="T31" fmla="*/ 508 h 557"/>
                      <a:gd name="T32" fmla="*/ 193 w 517"/>
                      <a:gd name="T33" fmla="*/ 557 h 557"/>
                      <a:gd name="T34" fmla="*/ 137 w 517"/>
                      <a:gd name="T35" fmla="*/ 508 h 557"/>
                      <a:gd name="T36" fmla="*/ 96 w 517"/>
                      <a:gd name="T37" fmla="*/ 439 h 557"/>
                      <a:gd name="T38" fmla="*/ 71 w 517"/>
                      <a:gd name="T39" fmla="*/ 404 h 557"/>
                      <a:gd name="T40" fmla="*/ 34 w 517"/>
                      <a:gd name="T41" fmla="*/ 453 h 557"/>
                      <a:gd name="T42" fmla="*/ 33 w 517"/>
                      <a:gd name="T43" fmla="*/ 355 h 557"/>
                      <a:gd name="T44" fmla="*/ 50 w 517"/>
                      <a:gd name="T45" fmla="*/ 277 h 557"/>
                      <a:gd name="T46" fmla="*/ 25 w 517"/>
                      <a:gd name="T47" fmla="*/ 272 h 557"/>
                      <a:gd name="T48" fmla="*/ 9 w 517"/>
                      <a:gd name="T49" fmla="*/ 264 h 557"/>
                      <a:gd name="T50" fmla="*/ 39 w 517"/>
                      <a:gd name="T51" fmla="*/ 206 h 557"/>
                      <a:gd name="T52" fmla="*/ 49 w 517"/>
                      <a:gd name="T53" fmla="*/ 179 h 557"/>
                      <a:gd name="T54" fmla="*/ 0 w 517"/>
                      <a:gd name="T55" fmla="*/ 179 h 557"/>
                      <a:gd name="T56" fmla="*/ 66 w 517"/>
                      <a:gd name="T57" fmla="*/ 117 h 557"/>
                      <a:gd name="T58" fmla="*/ 128 w 517"/>
                      <a:gd name="T59" fmla="*/ 82 h 557"/>
                      <a:gd name="T60" fmla="*/ 118 w 517"/>
                      <a:gd name="T61" fmla="*/ 65 h 557"/>
                      <a:gd name="T62" fmla="*/ 87 w 517"/>
                      <a:gd name="T63" fmla="*/ 55 h 557"/>
                      <a:gd name="T64" fmla="*/ 129 w 517"/>
                      <a:gd name="T65" fmla="*/ 32 h 557"/>
                      <a:gd name="T66" fmla="*/ 256 w 517"/>
                      <a:gd name="T67" fmla="*/ 0 h 557"/>
                      <a:gd name="T68" fmla="*/ 318 w 517"/>
                      <a:gd name="T69" fmla="*/ 6 h 557"/>
                      <a:gd name="T70" fmla="*/ 362 w 517"/>
                      <a:gd name="T71" fmla="*/ 39 h 557"/>
                      <a:gd name="T72" fmla="*/ 311 w 517"/>
                      <a:gd name="T73" fmla="*/ 76 h 557"/>
                      <a:gd name="T74" fmla="*/ 223 w 517"/>
                      <a:gd name="T75" fmla="*/ 93 h 557"/>
                      <a:gd name="T76" fmla="*/ 174 w 517"/>
                      <a:gd name="T77" fmla="*/ 120 h 557"/>
                      <a:gd name="T78" fmla="*/ 189 w 517"/>
                      <a:gd name="T79" fmla="*/ 123 h 557"/>
                      <a:gd name="T80" fmla="*/ 261 w 517"/>
                      <a:gd name="T81" fmla="*/ 120 h 557"/>
                      <a:gd name="T82" fmla="*/ 250 w 517"/>
                      <a:gd name="T83" fmla="*/ 147 h 557"/>
                      <a:gd name="T84" fmla="*/ 199 w 517"/>
                      <a:gd name="T85" fmla="*/ 212 h 557"/>
                      <a:gd name="T86" fmla="*/ 148 w 517"/>
                      <a:gd name="T87" fmla="*/ 242 h 557"/>
                      <a:gd name="T88" fmla="*/ 118 w 517"/>
                      <a:gd name="T89" fmla="*/ 271 h 557"/>
                      <a:gd name="T90" fmla="*/ 161 w 517"/>
                      <a:gd name="T91" fmla="*/ 269 h 557"/>
                      <a:gd name="T92" fmla="*/ 151 w 517"/>
                      <a:gd name="T93" fmla="*/ 321 h 557"/>
                      <a:gd name="T94" fmla="*/ 161 w 517"/>
                      <a:gd name="T95" fmla="*/ 380 h 557"/>
                      <a:gd name="T96" fmla="*/ 189 w 517"/>
                      <a:gd name="T97" fmla="*/ 291 h 557"/>
                      <a:gd name="T98" fmla="*/ 224 w 517"/>
                      <a:gd name="T99" fmla="*/ 228 h 557"/>
                      <a:gd name="T100" fmla="*/ 267 w 517"/>
                      <a:gd name="T101" fmla="*/ 225 h 557"/>
                      <a:gd name="T102" fmla="*/ 292 w 517"/>
                      <a:gd name="T103" fmla="*/ 301 h 557"/>
                      <a:gd name="T104" fmla="*/ 294 w 517"/>
                      <a:gd name="T105" fmla="*/ 192 h 557"/>
                      <a:gd name="T106" fmla="*/ 302 w 517"/>
                      <a:gd name="T107" fmla="*/ 144 h 557"/>
                      <a:gd name="T108" fmla="*/ 372 w 517"/>
                      <a:gd name="T109" fmla="*/ 85 h 557"/>
                      <a:gd name="T110" fmla="*/ 394 w 517"/>
                      <a:gd name="T111" fmla="*/ 136 h 557"/>
                      <a:gd name="T112" fmla="*/ 414 w 517"/>
                      <a:gd name="T113" fmla="*/ 188 h 557"/>
                      <a:gd name="T114" fmla="*/ 417 w 517"/>
                      <a:gd name="T115" fmla="*/ 13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</a:cxnLst>
                    <a:rect l="0" t="0" r="r" b="b"/>
                    <a:pathLst>
                      <a:path w="517" h="557">
                        <a:moveTo>
                          <a:pt x="405" y="73"/>
                        </a:moveTo>
                        <a:lnTo>
                          <a:pt x="417" y="58"/>
                        </a:lnTo>
                        <a:lnTo>
                          <a:pt x="430" y="51"/>
                        </a:lnTo>
                        <a:lnTo>
                          <a:pt x="444" y="46"/>
                        </a:lnTo>
                        <a:lnTo>
                          <a:pt x="459" y="46"/>
                        </a:lnTo>
                        <a:lnTo>
                          <a:pt x="471" y="51"/>
                        </a:lnTo>
                        <a:lnTo>
                          <a:pt x="484" y="58"/>
                        </a:lnTo>
                        <a:lnTo>
                          <a:pt x="495" y="70"/>
                        </a:lnTo>
                        <a:lnTo>
                          <a:pt x="505" y="84"/>
                        </a:lnTo>
                        <a:lnTo>
                          <a:pt x="512" y="103"/>
                        </a:lnTo>
                        <a:lnTo>
                          <a:pt x="517" y="123"/>
                        </a:lnTo>
                        <a:lnTo>
                          <a:pt x="517" y="147"/>
                        </a:lnTo>
                        <a:lnTo>
                          <a:pt x="516" y="172"/>
                        </a:lnTo>
                        <a:lnTo>
                          <a:pt x="508" y="199"/>
                        </a:lnTo>
                        <a:lnTo>
                          <a:pt x="497" y="230"/>
                        </a:lnTo>
                        <a:lnTo>
                          <a:pt x="479" y="261"/>
                        </a:lnTo>
                        <a:lnTo>
                          <a:pt x="457" y="294"/>
                        </a:lnTo>
                        <a:lnTo>
                          <a:pt x="451" y="283"/>
                        </a:lnTo>
                        <a:lnTo>
                          <a:pt x="441" y="274"/>
                        </a:lnTo>
                        <a:lnTo>
                          <a:pt x="417" y="258"/>
                        </a:lnTo>
                        <a:lnTo>
                          <a:pt x="416" y="277"/>
                        </a:lnTo>
                        <a:lnTo>
                          <a:pt x="411" y="296"/>
                        </a:lnTo>
                        <a:lnTo>
                          <a:pt x="395" y="329"/>
                        </a:lnTo>
                        <a:lnTo>
                          <a:pt x="376" y="355"/>
                        </a:lnTo>
                        <a:lnTo>
                          <a:pt x="368" y="364"/>
                        </a:lnTo>
                        <a:lnTo>
                          <a:pt x="362" y="371"/>
                        </a:lnTo>
                        <a:lnTo>
                          <a:pt x="348" y="348"/>
                        </a:lnTo>
                        <a:lnTo>
                          <a:pt x="338" y="320"/>
                        </a:lnTo>
                        <a:lnTo>
                          <a:pt x="334" y="337"/>
                        </a:lnTo>
                        <a:lnTo>
                          <a:pt x="327" y="351"/>
                        </a:lnTo>
                        <a:lnTo>
                          <a:pt x="319" y="363"/>
                        </a:lnTo>
                        <a:lnTo>
                          <a:pt x="313" y="371"/>
                        </a:lnTo>
                        <a:lnTo>
                          <a:pt x="297" y="383"/>
                        </a:lnTo>
                        <a:lnTo>
                          <a:pt x="286" y="393"/>
                        </a:lnTo>
                        <a:lnTo>
                          <a:pt x="280" y="407"/>
                        </a:lnTo>
                        <a:lnTo>
                          <a:pt x="275" y="423"/>
                        </a:lnTo>
                        <a:lnTo>
                          <a:pt x="275" y="437"/>
                        </a:lnTo>
                        <a:lnTo>
                          <a:pt x="280" y="450"/>
                        </a:lnTo>
                        <a:lnTo>
                          <a:pt x="261" y="434"/>
                        </a:lnTo>
                        <a:lnTo>
                          <a:pt x="245" y="416"/>
                        </a:lnTo>
                        <a:lnTo>
                          <a:pt x="234" y="399"/>
                        </a:lnTo>
                        <a:lnTo>
                          <a:pt x="232" y="380"/>
                        </a:lnTo>
                        <a:lnTo>
                          <a:pt x="229" y="404"/>
                        </a:lnTo>
                        <a:lnTo>
                          <a:pt x="221" y="424"/>
                        </a:lnTo>
                        <a:lnTo>
                          <a:pt x="212" y="443"/>
                        </a:lnTo>
                        <a:lnTo>
                          <a:pt x="201" y="462"/>
                        </a:lnTo>
                        <a:lnTo>
                          <a:pt x="191" y="485"/>
                        </a:lnTo>
                        <a:lnTo>
                          <a:pt x="185" y="508"/>
                        </a:lnTo>
                        <a:lnTo>
                          <a:pt x="183" y="532"/>
                        </a:lnTo>
                        <a:lnTo>
                          <a:pt x="186" y="545"/>
                        </a:lnTo>
                        <a:lnTo>
                          <a:pt x="193" y="557"/>
                        </a:lnTo>
                        <a:lnTo>
                          <a:pt x="175" y="545"/>
                        </a:lnTo>
                        <a:lnTo>
                          <a:pt x="156" y="527"/>
                        </a:lnTo>
                        <a:lnTo>
                          <a:pt x="137" y="508"/>
                        </a:lnTo>
                        <a:lnTo>
                          <a:pt x="120" y="486"/>
                        </a:lnTo>
                        <a:lnTo>
                          <a:pt x="106" y="462"/>
                        </a:lnTo>
                        <a:lnTo>
                          <a:pt x="96" y="439"/>
                        </a:lnTo>
                        <a:lnTo>
                          <a:pt x="90" y="415"/>
                        </a:lnTo>
                        <a:lnTo>
                          <a:pt x="91" y="393"/>
                        </a:lnTo>
                        <a:lnTo>
                          <a:pt x="71" y="404"/>
                        </a:lnTo>
                        <a:lnTo>
                          <a:pt x="53" y="418"/>
                        </a:lnTo>
                        <a:lnTo>
                          <a:pt x="41" y="434"/>
                        </a:lnTo>
                        <a:lnTo>
                          <a:pt x="34" y="453"/>
                        </a:lnTo>
                        <a:lnTo>
                          <a:pt x="33" y="432"/>
                        </a:lnTo>
                        <a:lnTo>
                          <a:pt x="31" y="409"/>
                        </a:lnTo>
                        <a:lnTo>
                          <a:pt x="33" y="355"/>
                        </a:lnTo>
                        <a:lnTo>
                          <a:pt x="36" y="328"/>
                        </a:lnTo>
                        <a:lnTo>
                          <a:pt x="42" y="301"/>
                        </a:lnTo>
                        <a:lnTo>
                          <a:pt x="50" y="277"/>
                        </a:lnTo>
                        <a:lnTo>
                          <a:pt x="61" y="258"/>
                        </a:lnTo>
                        <a:lnTo>
                          <a:pt x="42" y="264"/>
                        </a:lnTo>
                        <a:lnTo>
                          <a:pt x="25" y="272"/>
                        </a:lnTo>
                        <a:lnTo>
                          <a:pt x="12" y="282"/>
                        </a:lnTo>
                        <a:lnTo>
                          <a:pt x="3" y="294"/>
                        </a:lnTo>
                        <a:lnTo>
                          <a:pt x="9" y="264"/>
                        </a:lnTo>
                        <a:lnTo>
                          <a:pt x="20" y="233"/>
                        </a:lnTo>
                        <a:lnTo>
                          <a:pt x="28" y="218"/>
                        </a:lnTo>
                        <a:lnTo>
                          <a:pt x="39" y="206"/>
                        </a:lnTo>
                        <a:lnTo>
                          <a:pt x="52" y="195"/>
                        </a:lnTo>
                        <a:lnTo>
                          <a:pt x="68" y="185"/>
                        </a:lnTo>
                        <a:lnTo>
                          <a:pt x="49" y="179"/>
                        </a:lnTo>
                        <a:lnTo>
                          <a:pt x="30" y="176"/>
                        </a:lnTo>
                        <a:lnTo>
                          <a:pt x="11" y="177"/>
                        </a:lnTo>
                        <a:lnTo>
                          <a:pt x="0" y="179"/>
                        </a:lnTo>
                        <a:lnTo>
                          <a:pt x="12" y="165"/>
                        </a:lnTo>
                        <a:lnTo>
                          <a:pt x="30" y="149"/>
                        </a:lnTo>
                        <a:lnTo>
                          <a:pt x="66" y="117"/>
                        </a:lnTo>
                        <a:lnTo>
                          <a:pt x="87" y="103"/>
                        </a:lnTo>
                        <a:lnTo>
                          <a:pt x="107" y="90"/>
                        </a:lnTo>
                        <a:lnTo>
                          <a:pt x="128" y="82"/>
                        </a:lnTo>
                        <a:lnTo>
                          <a:pt x="147" y="79"/>
                        </a:lnTo>
                        <a:lnTo>
                          <a:pt x="134" y="71"/>
                        </a:lnTo>
                        <a:lnTo>
                          <a:pt x="118" y="65"/>
                        </a:lnTo>
                        <a:lnTo>
                          <a:pt x="99" y="62"/>
                        </a:lnTo>
                        <a:lnTo>
                          <a:pt x="79" y="63"/>
                        </a:lnTo>
                        <a:lnTo>
                          <a:pt x="87" y="55"/>
                        </a:lnTo>
                        <a:lnTo>
                          <a:pt x="99" y="49"/>
                        </a:lnTo>
                        <a:lnTo>
                          <a:pt x="113" y="39"/>
                        </a:lnTo>
                        <a:lnTo>
                          <a:pt x="129" y="32"/>
                        </a:lnTo>
                        <a:lnTo>
                          <a:pt x="169" y="17"/>
                        </a:lnTo>
                        <a:lnTo>
                          <a:pt x="212" y="6"/>
                        </a:lnTo>
                        <a:lnTo>
                          <a:pt x="256" y="0"/>
                        </a:lnTo>
                        <a:lnTo>
                          <a:pt x="278" y="0"/>
                        </a:lnTo>
                        <a:lnTo>
                          <a:pt x="299" y="1"/>
                        </a:lnTo>
                        <a:lnTo>
                          <a:pt x="318" y="6"/>
                        </a:lnTo>
                        <a:lnTo>
                          <a:pt x="335" y="14"/>
                        </a:lnTo>
                        <a:lnTo>
                          <a:pt x="349" y="25"/>
                        </a:lnTo>
                        <a:lnTo>
                          <a:pt x="362" y="39"/>
                        </a:lnTo>
                        <a:lnTo>
                          <a:pt x="348" y="49"/>
                        </a:lnTo>
                        <a:lnTo>
                          <a:pt x="330" y="62"/>
                        </a:lnTo>
                        <a:lnTo>
                          <a:pt x="311" y="76"/>
                        </a:lnTo>
                        <a:lnTo>
                          <a:pt x="299" y="89"/>
                        </a:lnTo>
                        <a:lnTo>
                          <a:pt x="262" y="89"/>
                        </a:lnTo>
                        <a:lnTo>
                          <a:pt x="223" y="93"/>
                        </a:lnTo>
                        <a:lnTo>
                          <a:pt x="205" y="100"/>
                        </a:lnTo>
                        <a:lnTo>
                          <a:pt x="188" y="108"/>
                        </a:lnTo>
                        <a:lnTo>
                          <a:pt x="174" y="120"/>
                        </a:lnTo>
                        <a:lnTo>
                          <a:pt x="161" y="136"/>
                        </a:lnTo>
                        <a:lnTo>
                          <a:pt x="174" y="130"/>
                        </a:lnTo>
                        <a:lnTo>
                          <a:pt x="189" y="123"/>
                        </a:lnTo>
                        <a:lnTo>
                          <a:pt x="221" y="119"/>
                        </a:lnTo>
                        <a:lnTo>
                          <a:pt x="250" y="119"/>
                        </a:lnTo>
                        <a:lnTo>
                          <a:pt x="261" y="120"/>
                        </a:lnTo>
                        <a:lnTo>
                          <a:pt x="269" y="125"/>
                        </a:lnTo>
                        <a:lnTo>
                          <a:pt x="259" y="134"/>
                        </a:lnTo>
                        <a:lnTo>
                          <a:pt x="250" y="147"/>
                        </a:lnTo>
                        <a:lnTo>
                          <a:pt x="227" y="174"/>
                        </a:lnTo>
                        <a:lnTo>
                          <a:pt x="207" y="201"/>
                        </a:lnTo>
                        <a:lnTo>
                          <a:pt x="199" y="212"/>
                        </a:lnTo>
                        <a:lnTo>
                          <a:pt x="193" y="222"/>
                        </a:lnTo>
                        <a:lnTo>
                          <a:pt x="172" y="230"/>
                        </a:lnTo>
                        <a:lnTo>
                          <a:pt x="148" y="242"/>
                        </a:lnTo>
                        <a:lnTo>
                          <a:pt x="128" y="256"/>
                        </a:lnTo>
                        <a:lnTo>
                          <a:pt x="121" y="263"/>
                        </a:lnTo>
                        <a:lnTo>
                          <a:pt x="118" y="271"/>
                        </a:lnTo>
                        <a:lnTo>
                          <a:pt x="136" y="268"/>
                        </a:lnTo>
                        <a:lnTo>
                          <a:pt x="150" y="269"/>
                        </a:lnTo>
                        <a:lnTo>
                          <a:pt x="161" y="269"/>
                        </a:lnTo>
                        <a:lnTo>
                          <a:pt x="167" y="271"/>
                        </a:lnTo>
                        <a:lnTo>
                          <a:pt x="158" y="293"/>
                        </a:lnTo>
                        <a:lnTo>
                          <a:pt x="151" y="321"/>
                        </a:lnTo>
                        <a:lnTo>
                          <a:pt x="151" y="350"/>
                        </a:lnTo>
                        <a:lnTo>
                          <a:pt x="155" y="366"/>
                        </a:lnTo>
                        <a:lnTo>
                          <a:pt x="161" y="380"/>
                        </a:lnTo>
                        <a:lnTo>
                          <a:pt x="170" y="348"/>
                        </a:lnTo>
                        <a:lnTo>
                          <a:pt x="180" y="318"/>
                        </a:lnTo>
                        <a:lnTo>
                          <a:pt x="189" y="291"/>
                        </a:lnTo>
                        <a:lnTo>
                          <a:pt x="201" y="268"/>
                        </a:lnTo>
                        <a:lnTo>
                          <a:pt x="212" y="245"/>
                        </a:lnTo>
                        <a:lnTo>
                          <a:pt x="224" y="228"/>
                        </a:lnTo>
                        <a:lnTo>
                          <a:pt x="235" y="212"/>
                        </a:lnTo>
                        <a:lnTo>
                          <a:pt x="246" y="201"/>
                        </a:lnTo>
                        <a:lnTo>
                          <a:pt x="267" y="225"/>
                        </a:lnTo>
                        <a:lnTo>
                          <a:pt x="281" y="250"/>
                        </a:lnTo>
                        <a:lnTo>
                          <a:pt x="289" y="274"/>
                        </a:lnTo>
                        <a:lnTo>
                          <a:pt x="292" y="301"/>
                        </a:lnTo>
                        <a:lnTo>
                          <a:pt x="300" y="263"/>
                        </a:lnTo>
                        <a:lnTo>
                          <a:pt x="300" y="226"/>
                        </a:lnTo>
                        <a:lnTo>
                          <a:pt x="294" y="192"/>
                        </a:lnTo>
                        <a:lnTo>
                          <a:pt x="289" y="177"/>
                        </a:lnTo>
                        <a:lnTo>
                          <a:pt x="283" y="165"/>
                        </a:lnTo>
                        <a:lnTo>
                          <a:pt x="302" y="144"/>
                        </a:lnTo>
                        <a:lnTo>
                          <a:pt x="326" y="122"/>
                        </a:lnTo>
                        <a:lnTo>
                          <a:pt x="351" y="101"/>
                        </a:lnTo>
                        <a:lnTo>
                          <a:pt x="372" y="85"/>
                        </a:lnTo>
                        <a:lnTo>
                          <a:pt x="376" y="95"/>
                        </a:lnTo>
                        <a:lnTo>
                          <a:pt x="381" y="108"/>
                        </a:lnTo>
                        <a:lnTo>
                          <a:pt x="394" y="136"/>
                        </a:lnTo>
                        <a:lnTo>
                          <a:pt x="406" y="165"/>
                        </a:lnTo>
                        <a:lnTo>
                          <a:pt x="411" y="177"/>
                        </a:lnTo>
                        <a:lnTo>
                          <a:pt x="414" y="188"/>
                        </a:lnTo>
                        <a:lnTo>
                          <a:pt x="416" y="179"/>
                        </a:lnTo>
                        <a:lnTo>
                          <a:pt x="417" y="166"/>
                        </a:lnTo>
                        <a:lnTo>
                          <a:pt x="417" y="136"/>
                        </a:lnTo>
                        <a:lnTo>
                          <a:pt x="414" y="103"/>
                        </a:lnTo>
                        <a:lnTo>
                          <a:pt x="405" y="73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76" name="Group 49"/>
              <p:cNvGrpSpPr>
                <a:grpSpLocks/>
              </p:cNvGrpSpPr>
              <p:nvPr/>
            </p:nvGrpSpPr>
            <p:grpSpPr bwMode="auto">
              <a:xfrm>
                <a:off x="2509" y="14658"/>
                <a:ext cx="4585" cy="315"/>
                <a:chOff x="0" y="0"/>
                <a:chExt cx="4770" cy="810"/>
              </a:xfrm>
            </p:grpSpPr>
            <p:grpSp>
              <p:nvGrpSpPr>
                <p:cNvPr id="77" name="Group 50"/>
                <p:cNvGrpSpPr>
                  <a:grpSpLocks/>
                </p:cNvGrpSpPr>
                <p:nvPr/>
              </p:nvGrpSpPr>
              <p:grpSpPr bwMode="auto">
                <a:xfrm>
                  <a:off x="0" y="60"/>
                  <a:ext cx="2340" cy="750"/>
                  <a:chOff x="0" y="0"/>
                  <a:chExt cx="2340" cy="1216"/>
                </a:xfrm>
              </p:grpSpPr>
              <p:grpSp>
                <p:nvGrpSpPr>
                  <p:cNvPr id="84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2340" cy="855"/>
                    <a:chOff x="0" y="0"/>
                    <a:chExt cx="2340" cy="855"/>
                  </a:xfrm>
                </p:grpSpPr>
                <p:sp>
                  <p:nvSpPr>
                    <p:cNvPr id="86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450" y="167"/>
                      <a:ext cx="1890" cy="688"/>
                    </a:xfrm>
                    <a:custGeom>
                      <a:avLst/>
                      <a:gdLst>
                        <a:gd name="T0" fmla="*/ 1341 w 1890"/>
                        <a:gd name="T1" fmla="*/ 581 h 589"/>
                        <a:gd name="T2" fmla="*/ 1515 w 1890"/>
                        <a:gd name="T3" fmla="*/ 586 h 589"/>
                        <a:gd name="T4" fmla="*/ 1672 w 1890"/>
                        <a:gd name="T5" fmla="*/ 550 h 589"/>
                        <a:gd name="T6" fmla="*/ 1797 w 1890"/>
                        <a:gd name="T7" fmla="*/ 483 h 589"/>
                        <a:gd name="T8" fmla="*/ 1874 w 1890"/>
                        <a:gd name="T9" fmla="*/ 393 h 589"/>
                        <a:gd name="T10" fmla="*/ 1887 w 1890"/>
                        <a:gd name="T11" fmla="*/ 288 h 589"/>
                        <a:gd name="T12" fmla="*/ 1852 w 1890"/>
                        <a:gd name="T13" fmla="*/ 203 h 589"/>
                        <a:gd name="T14" fmla="*/ 1787 w 1890"/>
                        <a:gd name="T15" fmla="*/ 141 h 589"/>
                        <a:gd name="T16" fmla="*/ 1653 w 1890"/>
                        <a:gd name="T17" fmla="*/ 79 h 589"/>
                        <a:gd name="T18" fmla="*/ 1559 w 1890"/>
                        <a:gd name="T19" fmla="*/ 57 h 589"/>
                        <a:gd name="T20" fmla="*/ 1527 w 1890"/>
                        <a:gd name="T21" fmla="*/ 25 h 589"/>
                        <a:gd name="T22" fmla="*/ 1464 w 1890"/>
                        <a:gd name="T23" fmla="*/ 6 h 589"/>
                        <a:gd name="T24" fmla="*/ 1426 w 1890"/>
                        <a:gd name="T25" fmla="*/ 11 h 589"/>
                        <a:gd name="T26" fmla="*/ 1474 w 1890"/>
                        <a:gd name="T27" fmla="*/ 57 h 589"/>
                        <a:gd name="T28" fmla="*/ 1399 w 1890"/>
                        <a:gd name="T29" fmla="*/ 54 h 589"/>
                        <a:gd name="T30" fmla="*/ 1299 w 1890"/>
                        <a:gd name="T31" fmla="*/ 70 h 589"/>
                        <a:gd name="T32" fmla="*/ 1079 w 1890"/>
                        <a:gd name="T33" fmla="*/ 139 h 589"/>
                        <a:gd name="T34" fmla="*/ 956 w 1890"/>
                        <a:gd name="T35" fmla="*/ 195 h 589"/>
                        <a:gd name="T36" fmla="*/ 793 w 1890"/>
                        <a:gd name="T37" fmla="*/ 288 h 589"/>
                        <a:gd name="T38" fmla="*/ 600 w 1890"/>
                        <a:gd name="T39" fmla="*/ 379 h 589"/>
                        <a:gd name="T40" fmla="*/ 451 w 1890"/>
                        <a:gd name="T41" fmla="*/ 413 h 589"/>
                        <a:gd name="T42" fmla="*/ 405 w 1890"/>
                        <a:gd name="T43" fmla="*/ 380 h 589"/>
                        <a:gd name="T44" fmla="*/ 335 w 1890"/>
                        <a:gd name="T45" fmla="*/ 363 h 589"/>
                        <a:gd name="T46" fmla="*/ 310 w 1890"/>
                        <a:gd name="T47" fmla="*/ 374 h 589"/>
                        <a:gd name="T48" fmla="*/ 367 w 1890"/>
                        <a:gd name="T49" fmla="*/ 396 h 589"/>
                        <a:gd name="T50" fmla="*/ 375 w 1890"/>
                        <a:gd name="T51" fmla="*/ 426 h 589"/>
                        <a:gd name="T52" fmla="*/ 312 w 1890"/>
                        <a:gd name="T53" fmla="*/ 445 h 589"/>
                        <a:gd name="T54" fmla="*/ 164 w 1890"/>
                        <a:gd name="T55" fmla="*/ 448 h 589"/>
                        <a:gd name="T56" fmla="*/ 36 w 1890"/>
                        <a:gd name="T57" fmla="*/ 417 h 589"/>
                        <a:gd name="T58" fmla="*/ 6 w 1890"/>
                        <a:gd name="T59" fmla="*/ 417 h 589"/>
                        <a:gd name="T60" fmla="*/ 129 w 1890"/>
                        <a:gd name="T61" fmla="*/ 463 h 589"/>
                        <a:gd name="T62" fmla="*/ 226 w 1890"/>
                        <a:gd name="T63" fmla="*/ 475 h 589"/>
                        <a:gd name="T64" fmla="*/ 407 w 1890"/>
                        <a:gd name="T65" fmla="*/ 467 h 589"/>
                        <a:gd name="T66" fmla="*/ 603 w 1890"/>
                        <a:gd name="T67" fmla="*/ 429 h 589"/>
                        <a:gd name="T68" fmla="*/ 767 w 1890"/>
                        <a:gd name="T69" fmla="*/ 360 h 589"/>
                        <a:gd name="T70" fmla="*/ 843 w 1890"/>
                        <a:gd name="T71" fmla="*/ 320 h 589"/>
                        <a:gd name="T72" fmla="*/ 951 w 1890"/>
                        <a:gd name="T73" fmla="*/ 261 h 589"/>
                        <a:gd name="T74" fmla="*/ 1056 w 1890"/>
                        <a:gd name="T75" fmla="*/ 209 h 589"/>
                        <a:gd name="T76" fmla="*/ 1078 w 1890"/>
                        <a:gd name="T77" fmla="*/ 212 h 589"/>
                        <a:gd name="T78" fmla="*/ 1073 w 1890"/>
                        <a:gd name="T79" fmla="*/ 246 h 589"/>
                        <a:gd name="T80" fmla="*/ 1090 w 1890"/>
                        <a:gd name="T81" fmla="*/ 257 h 589"/>
                        <a:gd name="T82" fmla="*/ 1125 w 1890"/>
                        <a:gd name="T83" fmla="*/ 214 h 589"/>
                        <a:gd name="T84" fmla="*/ 1135 w 1890"/>
                        <a:gd name="T85" fmla="*/ 173 h 589"/>
                        <a:gd name="T86" fmla="*/ 1274 w 1890"/>
                        <a:gd name="T87" fmla="*/ 120 h 589"/>
                        <a:gd name="T88" fmla="*/ 1423 w 1890"/>
                        <a:gd name="T89" fmla="*/ 100 h 589"/>
                        <a:gd name="T90" fmla="*/ 1564 w 1890"/>
                        <a:gd name="T91" fmla="*/ 106 h 589"/>
                        <a:gd name="T92" fmla="*/ 1683 w 1890"/>
                        <a:gd name="T93" fmla="*/ 131 h 589"/>
                        <a:gd name="T94" fmla="*/ 1762 w 1890"/>
                        <a:gd name="T95" fmla="*/ 168 h 589"/>
                        <a:gd name="T96" fmla="*/ 1782 w 1890"/>
                        <a:gd name="T97" fmla="*/ 209 h 589"/>
                        <a:gd name="T98" fmla="*/ 1744 w 1890"/>
                        <a:gd name="T99" fmla="*/ 244 h 589"/>
                        <a:gd name="T100" fmla="*/ 1686 w 1890"/>
                        <a:gd name="T101" fmla="*/ 252 h 589"/>
                        <a:gd name="T102" fmla="*/ 1725 w 1890"/>
                        <a:gd name="T103" fmla="*/ 269 h 589"/>
                        <a:gd name="T104" fmla="*/ 1770 w 1890"/>
                        <a:gd name="T105" fmla="*/ 266 h 589"/>
                        <a:gd name="T106" fmla="*/ 1830 w 1890"/>
                        <a:gd name="T107" fmla="*/ 261 h 589"/>
                        <a:gd name="T108" fmla="*/ 1843 w 1890"/>
                        <a:gd name="T109" fmla="*/ 350 h 589"/>
                        <a:gd name="T110" fmla="*/ 1809 w 1890"/>
                        <a:gd name="T111" fmla="*/ 423 h 589"/>
                        <a:gd name="T112" fmla="*/ 1741 w 1890"/>
                        <a:gd name="T113" fmla="*/ 483 h 589"/>
                        <a:gd name="T114" fmla="*/ 1645 w 1890"/>
                        <a:gd name="T115" fmla="*/ 526 h 589"/>
                        <a:gd name="T116" fmla="*/ 1531 w 1890"/>
                        <a:gd name="T117" fmla="*/ 550 h 589"/>
                        <a:gd name="T118" fmla="*/ 1398 w 1890"/>
                        <a:gd name="T119" fmla="*/ 556 h 589"/>
                        <a:gd name="T120" fmla="*/ 1277 w 1890"/>
                        <a:gd name="T121" fmla="*/ 542 h 589"/>
                        <a:gd name="T122" fmla="*/ 1187 w 1890"/>
                        <a:gd name="T123" fmla="*/ 518 h 5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</a:cxnLst>
                      <a:rect l="0" t="0" r="r" b="b"/>
                      <a:pathLst>
                        <a:path w="1890" h="589">
                          <a:moveTo>
                            <a:pt x="1223" y="551"/>
                          </a:moveTo>
                          <a:lnTo>
                            <a:pt x="1282" y="569"/>
                          </a:lnTo>
                          <a:lnTo>
                            <a:pt x="1341" y="581"/>
                          </a:lnTo>
                          <a:lnTo>
                            <a:pt x="1399" y="588"/>
                          </a:lnTo>
                          <a:lnTo>
                            <a:pt x="1458" y="589"/>
                          </a:lnTo>
                          <a:lnTo>
                            <a:pt x="1515" y="586"/>
                          </a:lnTo>
                          <a:lnTo>
                            <a:pt x="1569" y="578"/>
                          </a:lnTo>
                          <a:lnTo>
                            <a:pt x="1622" y="565"/>
                          </a:lnTo>
                          <a:lnTo>
                            <a:pt x="1672" y="550"/>
                          </a:lnTo>
                          <a:lnTo>
                            <a:pt x="1717" y="531"/>
                          </a:lnTo>
                          <a:lnTo>
                            <a:pt x="1760" y="508"/>
                          </a:lnTo>
                          <a:lnTo>
                            <a:pt x="1797" y="483"/>
                          </a:lnTo>
                          <a:lnTo>
                            <a:pt x="1830" y="455"/>
                          </a:lnTo>
                          <a:lnTo>
                            <a:pt x="1855" y="425"/>
                          </a:lnTo>
                          <a:lnTo>
                            <a:pt x="1874" y="393"/>
                          </a:lnTo>
                          <a:lnTo>
                            <a:pt x="1885" y="358"/>
                          </a:lnTo>
                          <a:lnTo>
                            <a:pt x="1890" y="323"/>
                          </a:lnTo>
                          <a:lnTo>
                            <a:pt x="1887" y="288"/>
                          </a:lnTo>
                          <a:lnTo>
                            <a:pt x="1881" y="257"/>
                          </a:lnTo>
                          <a:lnTo>
                            <a:pt x="1868" y="228"/>
                          </a:lnTo>
                          <a:lnTo>
                            <a:pt x="1852" y="203"/>
                          </a:lnTo>
                          <a:lnTo>
                            <a:pt x="1833" y="179"/>
                          </a:lnTo>
                          <a:lnTo>
                            <a:pt x="1811" y="158"/>
                          </a:lnTo>
                          <a:lnTo>
                            <a:pt x="1787" y="141"/>
                          </a:lnTo>
                          <a:lnTo>
                            <a:pt x="1762" y="125"/>
                          </a:lnTo>
                          <a:lnTo>
                            <a:pt x="1708" y="98"/>
                          </a:lnTo>
                          <a:lnTo>
                            <a:pt x="1653" y="79"/>
                          </a:lnTo>
                          <a:lnTo>
                            <a:pt x="1602" y="67"/>
                          </a:lnTo>
                          <a:lnTo>
                            <a:pt x="1580" y="62"/>
                          </a:lnTo>
                          <a:lnTo>
                            <a:pt x="1559" y="57"/>
                          </a:lnTo>
                          <a:lnTo>
                            <a:pt x="1551" y="44"/>
                          </a:lnTo>
                          <a:lnTo>
                            <a:pt x="1540" y="33"/>
                          </a:lnTo>
                          <a:lnTo>
                            <a:pt x="1527" y="25"/>
                          </a:lnTo>
                          <a:lnTo>
                            <a:pt x="1510" y="17"/>
                          </a:lnTo>
                          <a:lnTo>
                            <a:pt x="1488" y="11"/>
                          </a:lnTo>
                          <a:lnTo>
                            <a:pt x="1464" y="6"/>
                          </a:lnTo>
                          <a:lnTo>
                            <a:pt x="1436" y="3"/>
                          </a:lnTo>
                          <a:lnTo>
                            <a:pt x="1404" y="0"/>
                          </a:lnTo>
                          <a:lnTo>
                            <a:pt x="1426" y="11"/>
                          </a:lnTo>
                          <a:lnTo>
                            <a:pt x="1448" y="25"/>
                          </a:lnTo>
                          <a:lnTo>
                            <a:pt x="1464" y="41"/>
                          </a:lnTo>
                          <a:lnTo>
                            <a:pt x="1474" y="57"/>
                          </a:lnTo>
                          <a:lnTo>
                            <a:pt x="1451" y="54"/>
                          </a:lnTo>
                          <a:lnTo>
                            <a:pt x="1428" y="52"/>
                          </a:lnTo>
                          <a:lnTo>
                            <a:pt x="1399" y="54"/>
                          </a:lnTo>
                          <a:lnTo>
                            <a:pt x="1368" y="57"/>
                          </a:lnTo>
                          <a:lnTo>
                            <a:pt x="1334" y="62"/>
                          </a:lnTo>
                          <a:lnTo>
                            <a:pt x="1299" y="70"/>
                          </a:lnTo>
                          <a:lnTo>
                            <a:pt x="1227" y="89"/>
                          </a:lnTo>
                          <a:lnTo>
                            <a:pt x="1152" y="112"/>
                          </a:lnTo>
                          <a:lnTo>
                            <a:pt x="1079" y="139"/>
                          </a:lnTo>
                          <a:lnTo>
                            <a:pt x="1013" y="166"/>
                          </a:lnTo>
                          <a:lnTo>
                            <a:pt x="983" y="181"/>
                          </a:lnTo>
                          <a:lnTo>
                            <a:pt x="956" y="195"/>
                          </a:lnTo>
                          <a:lnTo>
                            <a:pt x="905" y="223"/>
                          </a:lnTo>
                          <a:lnTo>
                            <a:pt x="851" y="257"/>
                          </a:lnTo>
                          <a:lnTo>
                            <a:pt x="793" y="288"/>
                          </a:lnTo>
                          <a:lnTo>
                            <a:pt x="733" y="322"/>
                          </a:lnTo>
                          <a:lnTo>
                            <a:pt x="668" y="352"/>
                          </a:lnTo>
                          <a:lnTo>
                            <a:pt x="600" y="379"/>
                          </a:lnTo>
                          <a:lnTo>
                            <a:pt x="527" y="399"/>
                          </a:lnTo>
                          <a:lnTo>
                            <a:pt x="489" y="407"/>
                          </a:lnTo>
                          <a:lnTo>
                            <a:pt x="451" y="413"/>
                          </a:lnTo>
                          <a:lnTo>
                            <a:pt x="438" y="402"/>
                          </a:lnTo>
                          <a:lnTo>
                            <a:pt x="422" y="391"/>
                          </a:lnTo>
                          <a:lnTo>
                            <a:pt x="405" y="380"/>
                          </a:lnTo>
                          <a:lnTo>
                            <a:pt x="384" y="371"/>
                          </a:lnTo>
                          <a:lnTo>
                            <a:pt x="361" y="364"/>
                          </a:lnTo>
                          <a:lnTo>
                            <a:pt x="335" y="363"/>
                          </a:lnTo>
                          <a:lnTo>
                            <a:pt x="310" y="364"/>
                          </a:lnTo>
                          <a:lnTo>
                            <a:pt x="283" y="374"/>
                          </a:lnTo>
                          <a:lnTo>
                            <a:pt x="310" y="374"/>
                          </a:lnTo>
                          <a:lnTo>
                            <a:pt x="332" y="379"/>
                          </a:lnTo>
                          <a:lnTo>
                            <a:pt x="353" y="387"/>
                          </a:lnTo>
                          <a:lnTo>
                            <a:pt x="367" y="396"/>
                          </a:lnTo>
                          <a:lnTo>
                            <a:pt x="376" y="407"/>
                          </a:lnTo>
                          <a:lnTo>
                            <a:pt x="380" y="417"/>
                          </a:lnTo>
                          <a:lnTo>
                            <a:pt x="375" y="426"/>
                          </a:lnTo>
                          <a:lnTo>
                            <a:pt x="370" y="429"/>
                          </a:lnTo>
                          <a:lnTo>
                            <a:pt x="362" y="432"/>
                          </a:lnTo>
                          <a:lnTo>
                            <a:pt x="312" y="445"/>
                          </a:lnTo>
                          <a:lnTo>
                            <a:pt x="261" y="450"/>
                          </a:lnTo>
                          <a:lnTo>
                            <a:pt x="212" y="451"/>
                          </a:lnTo>
                          <a:lnTo>
                            <a:pt x="164" y="448"/>
                          </a:lnTo>
                          <a:lnTo>
                            <a:pt x="120" y="440"/>
                          </a:lnTo>
                          <a:lnTo>
                            <a:pt x="77" y="429"/>
                          </a:lnTo>
                          <a:lnTo>
                            <a:pt x="36" y="417"/>
                          </a:lnTo>
                          <a:lnTo>
                            <a:pt x="0" y="399"/>
                          </a:lnTo>
                          <a:lnTo>
                            <a:pt x="0" y="396"/>
                          </a:lnTo>
                          <a:lnTo>
                            <a:pt x="6" y="417"/>
                          </a:lnTo>
                          <a:lnTo>
                            <a:pt x="9" y="417"/>
                          </a:lnTo>
                          <a:lnTo>
                            <a:pt x="71" y="444"/>
                          </a:lnTo>
                          <a:lnTo>
                            <a:pt x="129" y="463"/>
                          </a:lnTo>
                          <a:lnTo>
                            <a:pt x="160" y="469"/>
                          </a:lnTo>
                          <a:lnTo>
                            <a:pt x="191" y="474"/>
                          </a:lnTo>
                          <a:lnTo>
                            <a:pt x="226" y="475"/>
                          </a:lnTo>
                          <a:lnTo>
                            <a:pt x="264" y="475"/>
                          </a:lnTo>
                          <a:lnTo>
                            <a:pt x="337" y="472"/>
                          </a:lnTo>
                          <a:lnTo>
                            <a:pt x="407" y="467"/>
                          </a:lnTo>
                          <a:lnTo>
                            <a:pt x="475" y="458"/>
                          </a:lnTo>
                          <a:lnTo>
                            <a:pt x="541" y="445"/>
                          </a:lnTo>
                          <a:lnTo>
                            <a:pt x="603" y="429"/>
                          </a:lnTo>
                          <a:lnTo>
                            <a:pt x="661" y="409"/>
                          </a:lnTo>
                          <a:lnTo>
                            <a:pt x="717" y="387"/>
                          </a:lnTo>
                          <a:lnTo>
                            <a:pt x="767" y="360"/>
                          </a:lnTo>
                          <a:lnTo>
                            <a:pt x="788" y="348"/>
                          </a:lnTo>
                          <a:lnTo>
                            <a:pt x="813" y="336"/>
                          </a:lnTo>
                          <a:lnTo>
                            <a:pt x="843" y="320"/>
                          </a:lnTo>
                          <a:lnTo>
                            <a:pt x="877" y="303"/>
                          </a:lnTo>
                          <a:lnTo>
                            <a:pt x="913" y="284"/>
                          </a:lnTo>
                          <a:lnTo>
                            <a:pt x="951" y="261"/>
                          </a:lnTo>
                          <a:lnTo>
                            <a:pt x="1032" y="215"/>
                          </a:lnTo>
                          <a:lnTo>
                            <a:pt x="1045" y="211"/>
                          </a:lnTo>
                          <a:lnTo>
                            <a:pt x="1056" y="209"/>
                          </a:lnTo>
                          <a:lnTo>
                            <a:pt x="1064" y="208"/>
                          </a:lnTo>
                          <a:lnTo>
                            <a:pt x="1070" y="208"/>
                          </a:lnTo>
                          <a:lnTo>
                            <a:pt x="1078" y="212"/>
                          </a:lnTo>
                          <a:lnTo>
                            <a:pt x="1081" y="222"/>
                          </a:lnTo>
                          <a:lnTo>
                            <a:pt x="1078" y="233"/>
                          </a:lnTo>
                          <a:lnTo>
                            <a:pt x="1073" y="246"/>
                          </a:lnTo>
                          <a:lnTo>
                            <a:pt x="1056" y="274"/>
                          </a:lnTo>
                          <a:lnTo>
                            <a:pt x="1075" y="266"/>
                          </a:lnTo>
                          <a:lnTo>
                            <a:pt x="1090" y="257"/>
                          </a:lnTo>
                          <a:lnTo>
                            <a:pt x="1105" y="244"/>
                          </a:lnTo>
                          <a:lnTo>
                            <a:pt x="1116" y="230"/>
                          </a:lnTo>
                          <a:lnTo>
                            <a:pt x="1125" y="214"/>
                          </a:lnTo>
                          <a:lnTo>
                            <a:pt x="1132" y="200"/>
                          </a:lnTo>
                          <a:lnTo>
                            <a:pt x="1135" y="185"/>
                          </a:lnTo>
                          <a:lnTo>
                            <a:pt x="1135" y="173"/>
                          </a:lnTo>
                          <a:lnTo>
                            <a:pt x="1179" y="150"/>
                          </a:lnTo>
                          <a:lnTo>
                            <a:pt x="1225" y="133"/>
                          </a:lnTo>
                          <a:lnTo>
                            <a:pt x="1274" y="120"/>
                          </a:lnTo>
                          <a:lnTo>
                            <a:pt x="1323" y="109"/>
                          </a:lnTo>
                          <a:lnTo>
                            <a:pt x="1372" y="103"/>
                          </a:lnTo>
                          <a:lnTo>
                            <a:pt x="1423" y="100"/>
                          </a:lnTo>
                          <a:lnTo>
                            <a:pt x="1470" y="100"/>
                          </a:lnTo>
                          <a:lnTo>
                            <a:pt x="1518" y="101"/>
                          </a:lnTo>
                          <a:lnTo>
                            <a:pt x="1564" y="106"/>
                          </a:lnTo>
                          <a:lnTo>
                            <a:pt x="1607" y="112"/>
                          </a:lnTo>
                          <a:lnTo>
                            <a:pt x="1646" y="120"/>
                          </a:lnTo>
                          <a:lnTo>
                            <a:pt x="1683" y="131"/>
                          </a:lnTo>
                          <a:lnTo>
                            <a:pt x="1714" y="143"/>
                          </a:lnTo>
                          <a:lnTo>
                            <a:pt x="1741" y="155"/>
                          </a:lnTo>
                          <a:lnTo>
                            <a:pt x="1762" y="168"/>
                          </a:lnTo>
                          <a:lnTo>
                            <a:pt x="1778" y="182"/>
                          </a:lnTo>
                          <a:lnTo>
                            <a:pt x="1784" y="196"/>
                          </a:lnTo>
                          <a:lnTo>
                            <a:pt x="1782" y="209"/>
                          </a:lnTo>
                          <a:lnTo>
                            <a:pt x="1774" y="223"/>
                          </a:lnTo>
                          <a:lnTo>
                            <a:pt x="1762" y="234"/>
                          </a:lnTo>
                          <a:lnTo>
                            <a:pt x="1744" y="244"/>
                          </a:lnTo>
                          <a:lnTo>
                            <a:pt x="1725" y="250"/>
                          </a:lnTo>
                          <a:lnTo>
                            <a:pt x="1705" y="253"/>
                          </a:lnTo>
                          <a:lnTo>
                            <a:pt x="1686" y="252"/>
                          </a:lnTo>
                          <a:lnTo>
                            <a:pt x="1698" y="261"/>
                          </a:lnTo>
                          <a:lnTo>
                            <a:pt x="1711" y="266"/>
                          </a:lnTo>
                          <a:lnTo>
                            <a:pt x="1725" y="269"/>
                          </a:lnTo>
                          <a:lnTo>
                            <a:pt x="1741" y="269"/>
                          </a:lnTo>
                          <a:lnTo>
                            <a:pt x="1759" y="266"/>
                          </a:lnTo>
                          <a:lnTo>
                            <a:pt x="1770" y="266"/>
                          </a:lnTo>
                          <a:lnTo>
                            <a:pt x="1779" y="265"/>
                          </a:lnTo>
                          <a:lnTo>
                            <a:pt x="1803" y="263"/>
                          </a:lnTo>
                          <a:lnTo>
                            <a:pt x="1830" y="261"/>
                          </a:lnTo>
                          <a:lnTo>
                            <a:pt x="1839" y="291"/>
                          </a:lnTo>
                          <a:lnTo>
                            <a:pt x="1843" y="322"/>
                          </a:lnTo>
                          <a:lnTo>
                            <a:pt x="1843" y="350"/>
                          </a:lnTo>
                          <a:lnTo>
                            <a:pt x="1836" y="375"/>
                          </a:lnTo>
                          <a:lnTo>
                            <a:pt x="1825" y="401"/>
                          </a:lnTo>
                          <a:lnTo>
                            <a:pt x="1809" y="423"/>
                          </a:lnTo>
                          <a:lnTo>
                            <a:pt x="1790" y="445"/>
                          </a:lnTo>
                          <a:lnTo>
                            <a:pt x="1767" y="466"/>
                          </a:lnTo>
                          <a:lnTo>
                            <a:pt x="1741" y="483"/>
                          </a:lnTo>
                          <a:lnTo>
                            <a:pt x="1711" y="499"/>
                          </a:lnTo>
                          <a:lnTo>
                            <a:pt x="1679" y="513"/>
                          </a:lnTo>
                          <a:lnTo>
                            <a:pt x="1645" y="526"/>
                          </a:lnTo>
                          <a:lnTo>
                            <a:pt x="1608" y="535"/>
                          </a:lnTo>
                          <a:lnTo>
                            <a:pt x="1570" y="545"/>
                          </a:lnTo>
                          <a:lnTo>
                            <a:pt x="1531" y="550"/>
                          </a:lnTo>
                          <a:lnTo>
                            <a:pt x="1491" y="554"/>
                          </a:lnTo>
                          <a:lnTo>
                            <a:pt x="1444" y="558"/>
                          </a:lnTo>
                          <a:lnTo>
                            <a:pt x="1398" y="556"/>
                          </a:lnTo>
                          <a:lnTo>
                            <a:pt x="1355" y="553"/>
                          </a:lnTo>
                          <a:lnTo>
                            <a:pt x="1314" y="548"/>
                          </a:lnTo>
                          <a:lnTo>
                            <a:pt x="1277" y="542"/>
                          </a:lnTo>
                          <a:lnTo>
                            <a:pt x="1242" y="534"/>
                          </a:lnTo>
                          <a:lnTo>
                            <a:pt x="1212" y="526"/>
                          </a:lnTo>
                          <a:lnTo>
                            <a:pt x="1187" y="518"/>
                          </a:lnTo>
                          <a:lnTo>
                            <a:pt x="1187" y="515"/>
                          </a:lnTo>
                          <a:lnTo>
                            <a:pt x="1223" y="551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7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724" y="0"/>
                      <a:ext cx="536" cy="621"/>
                    </a:xfrm>
                    <a:custGeom>
                      <a:avLst/>
                      <a:gdLst>
                        <a:gd name="T0" fmla="*/ 342 w 536"/>
                        <a:gd name="T1" fmla="*/ 503 h 532"/>
                        <a:gd name="T2" fmla="*/ 258 w 536"/>
                        <a:gd name="T3" fmla="*/ 532 h 532"/>
                        <a:gd name="T4" fmla="*/ 186 w 536"/>
                        <a:gd name="T5" fmla="*/ 521 h 532"/>
                        <a:gd name="T6" fmla="*/ 167 w 536"/>
                        <a:gd name="T7" fmla="*/ 497 h 532"/>
                        <a:gd name="T8" fmla="*/ 224 w 536"/>
                        <a:gd name="T9" fmla="*/ 484 h 532"/>
                        <a:gd name="T10" fmla="*/ 129 w 536"/>
                        <a:gd name="T11" fmla="*/ 446 h 532"/>
                        <a:gd name="T12" fmla="*/ 57 w 536"/>
                        <a:gd name="T13" fmla="*/ 392 h 532"/>
                        <a:gd name="T14" fmla="*/ 52 w 536"/>
                        <a:gd name="T15" fmla="*/ 351 h 532"/>
                        <a:gd name="T16" fmla="*/ 109 w 536"/>
                        <a:gd name="T17" fmla="*/ 353 h 532"/>
                        <a:gd name="T18" fmla="*/ 42 w 536"/>
                        <a:gd name="T19" fmla="*/ 294 h 532"/>
                        <a:gd name="T20" fmla="*/ 6 w 536"/>
                        <a:gd name="T21" fmla="*/ 225 h 532"/>
                        <a:gd name="T22" fmla="*/ 20 w 536"/>
                        <a:gd name="T23" fmla="*/ 194 h 532"/>
                        <a:gd name="T24" fmla="*/ 72 w 536"/>
                        <a:gd name="T25" fmla="*/ 210 h 532"/>
                        <a:gd name="T26" fmla="*/ 79 w 536"/>
                        <a:gd name="T27" fmla="*/ 126 h 532"/>
                        <a:gd name="T28" fmla="*/ 121 w 536"/>
                        <a:gd name="T29" fmla="*/ 38 h 532"/>
                        <a:gd name="T30" fmla="*/ 150 w 536"/>
                        <a:gd name="T31" fmla="*/ 11 h 532"/>
                        <a:gd name="T32" fmla="*/ 152 w 536"/>
                        <a:gd name="T33" fmla="*/ 42 h 532"/>
                        <a:gd name="T34" fmla="*/ 199 w 536"/>
                        <a:gd name="T35" fmla="*/ 90 h 532"/>
                        <a:gd name="T36" fmla="*/ 247 w 536"/>
                        <a:gd name="T37" fmla="*/ 141 h 532"/>
                        <a:gd name="T38" fmla="*/ 250 w 536"/>
                        <a:gd name="T39" fmla="*/ 79 h 532"/>
                        <a:gd name="T40" fmla="*/ 330 w 536"/>
                        <a:gd name="T41" fmla="*/ 125 h 532"/>
                        <a:gd name="T42" fmla="*/ 356 w 536"/>
                        <a:gd name="T43" fmla="*/ 177 h 532"/>
                        <a:gd name="T44" fmla="*/ 372 w 536"/>
                        <a:gd name="T45" fmla="*/ 137 h 532"/>
                        <a:gd name="T46" fmla="*/ 422 w 536"/>
                        <a:gd name="T47" fmla="*/ 174 h 532"/>
                        <a:gd name="T48" fmla="*/ 465 w 536"/>
                        <a:gd name="T49" fmla="*/ 231 h 532"/>
                        <a:gd name="T50" fmla="*/ 487 w 536"/>
                        <a:gd name="T51" fmla="*/ 263 h 532"/>
                        <a:gd name="T52" fmla="*/ 511 w 536"/>
                        <a:gd name="T53" fmla="*/ 228 h 532"/>
                        <a:gd name="T54" fmla="*/ 536 w 536"/>
                        <a:gd name="T55" fmla="*/ 358 h 532"/>
                        <a:gd name="T56" fmla="*/ 519 w 536"/>
                        <a:gd name="T57" fmla="*/ 416 h 532"/>
                        <a:gd name="T58" fmla="*/ 476 w 536"/>
                        <a:gd name="T59" fmla="*/ 453 h 532"/>
                        <a:gd name="T60" fmla="*/ 408 w 536"/>
                        <a:gd name="T61" fmla="*/ 456 h 532"/>
                        <a:gd name="T62" fmla="*/ 402 w 536"/>
                        <a:gd name="T63" fmla="*/ 429 h 532"/>
                        <a:gd name="T64" fmla="*/ 429 w 536"/>
                        <a:gd name="T65" fmla="*/ 377 h 532"/>
                        <a:gd name="T66" fmla="*/ 419 w 536"/>
                        <a:gd name="T67" fmla="*/ 313 h 532"/>
                        <a:gd name="T68" fmla="*/ 391 w 536"/>
                        <a:gd name="T69" fmla="*/ 392 h 532"/>
                        <a:gd name="T70" fmla="*/ 343 w 536"/>
                        <a:gd name="T71" fmla="*/ 411 h 532"/>
                        <a:gd name="T72" fmla="*/ 273 w 536"/>
                        <a:gd name="T73" fmla="*/ 335 h 532"/>
                        <a:gd name="T74" fmla="*/ 302 w 536"/>
                        <a:gd name="T75" fmla="*/ 304 h 532"/>
                        <a:gd name="T76" fmla="*/ 311 w 536"/>
                        <a:gd name="T77" fmla="*/ 255 h 532"/>
                        <a:gd name="T78" fmla="*/ 291 w 536"/>
                        <a:gd name="T79" fmla="*/ 277 h 532"/>
                        <a:gd name="T80" fmla="*/ 250 w 536"/>
                        <a:gd name="T81" fmla="*/ 285 h 532"/>
                        <a:gd name="T82" fmla="*/ 205 w 536"/>
                        <a:gd name="T83" fmla="*/ 234 h 532"/>
                        <a:gd name="T84" fmla="*/ 163 w 536"/>
                        <a:gd name="T85" fmla="*/ 167 h 532"/>
                        <a:gd name="T86" fmla="*/ 178 w 536"/>
                        <a:gd name="T87" fmla="*/ 229 h 532"/>
                        <a:gd name="T88" fmla="*/ 177 w 536"/>
                        <a:gd name="T89" fmla="*/ 256 h 532"/>
                        <a:gd name="T90" fmla="*/ 144 w 536"/>
                        <a:gd name="T91" fmla="*/ 247 h 532"/>
                        <a:gd name="T92" fmla="*/ 147 w 536"/>
                        <a:gd name="T93" fmla="*/ 269 h 532"/>
                        <a:gd name="T94" fmla="*/ 185 w 536"/>
                        <a:gd name="T95" fmla="*/ 289 h 532"/>
                        <a:gd name="T96" fmla="*/ 213 w 536"/>
                        <a:gd name="T97" fmla="*/ 299 h 532"/>
                        <a:gd name="T98" fmla="*/ 253 w 536"/>
                        <a:gd name="T99" fmla="*/ 369 h 532"/>
                        <a:gd name="T100" fmla="*/ 226 w 536"/>
                        <a:gd name="T101" fmla="*/ 386 h 532"/>
                        <a:gd name="T102" fmla="*/ 185 w 536"/>
                        <a:gd name="T103" fmla="*/ 383 h 532"/>
                        <a:gd name="T104" fmla="*/ 172 w 536"/>
                        <a:gd name="T105" fmla="*/ 380 h 532"/>
                        <a:gd name="T106" fmla="*/ 215 w 536"/>
                        <a:gd name="T107" fmla="*/ 416 h 532"/>
                        <a:gd name="T108" fmla="*/ 269 w 536"/>
                        <a:gd name="T109" fmla="*/ 424 h 532"/>
                        <a:gd name="T110" fmla="*/ 354 w 536"/>
                        <a:gd name="T111" fmla="*/ 464 h 532"/>
                        <a:gd name="T112" fmla="*/ 368 w 536"/>
                        <a:gd name="T113" fmla="*/ 472 h 5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</a:cxnLst>
                      <a:rect l="0" t="0" r="r" b="b"/>
                      <a:pathLst>
                        <a:path w="536" h="532">
                          <a:moveTo>
                            <a:pt x="368" y="475"/>
                          </a:moveTo>
                          <a:lnTo>
                            <a:pt x="359" y="489"/>
                          </a:lnTo>
                          <a:lnTo>
                            <a:pt x="342" y="503"/>
                          </a:lnTo>
                          <a:lnTo>
                            <a:pt x="319" y="516"/>
                          </a:lnTo>
                          <a:lnTo>
                            <a:pt x="291" y="525"/>
                          </a:lnTo>
                          <a:lnTo>
                            <a:pt x="258" y="532"/>
                          </a:lnTo>
                          <a:lnTo>
                            <a:pt x="223" y="530"/>
                          </a:lnTo>
                          <a:lnTo>
                            <a:pt x="205" y="527"/>
                          </a:lnTo>
                          <a:lnTo>
                            <a:pt x="186" y="521"/>
                          </a:lnTo>
                          <a:lnTo>
                            <a:pt x="167" y="511"/>
                          </a:lnTo>
                          <a:lnTo>
                            <a:pt x="148" y="500"/>
                          </a:lnTo>
                          <a:lnTo>
                            <a:pt x="167" y="497"/>
                          </a:lnTo>
                          <a:lnTo>
                            <a:pt x="186" y="495"/>
                          </a:lnTo>
                          <a:lnTo>
                            <a:pt x="205" y="491"/>
                          </a:lnTo>
                          <a:lnTo>
                            <a:pt x="224" y="484"/>
                          </a:lnTo>
                          <a:lnTo>
                            <a:pt x="191" y="473"/>
                          </a:lnTo>
                          <a:lnTo>
                            <a:pt x="159" y="461"/>
                          </a:lnTo>
                          <a:lnTo>
                            <a:pt x="129" y="446"/>
                          </a:lnTo>
                          <a:lnTo>
                            <a:pt x="101" y="429"/>
                          </a:lnTo>
                          <a:lnTo>
                            <a:pt x="76" y="411"/>
                          </a:lnTo>
                          <a:lnTo>
                            <a:pt x="57" y="392"/>
                          </a:lnTo>
                          <a:lnTo>
                            <a:pt x="41" y="372"/>
                          </a:lnTo>
                          <a:lnTo>
                            <a:pt x="33" y="353"/>
                          </a:lnTo>
                          <a:lnTo>
                            <a:pt x="52" y="351"/>
                          </a:lnTo>
                          <a:lnTo>
                            <a:pt x="71" y="351"/>
                          </a:lnTo>
                          <a:lnTo>
                            <a:pt x="90" y="350"/>
                          </a:lnTo>
                          <a:lnTo>
                            <a:pt x="109" y="353"/>
                          </a:lnTo>
                          <a:lnTo>
                            <a:pt x="83" y="335"/>
                          </a:lnTo>
                          <a:lnTo>
                            <a:pt x="61" y="316"/>
                          </a:lnTo>
                          <a:lnTo>
                            <a:pt x="42" y="294"/>
                          </a:lnTo>
                          <a:lnTo>
                            <a:pt x="26" y="270"/>
                          </a:lnTo>
                          <a:lnTo>
                            <a:pt x="14" y="247"/>
                          </a:lnTo>
                          <a:lnTo>
                            <a:pt x="6" y="225"/>
                          </a:lnTo>
                          <a:lnTo>
                            <a:pt x="1" y="206"/>
                          </a:lnTo>
                          <a:lnTo>
                            <a:pt x="0" y="188"/>
                          </a:lnTo>
                          <a:lnTo>
                            <a:pt x="20" y="194"/>
                          </a:lnTo>
                          <a:lnTo>
                            <a:pt x="39" y="198"/>
                          </a:lnTo>
                          <a:lnTo>
                            <a:pt x="55" y="202"/>
                          </a:lnTo>
                          <a:lnTo>
                            <a:pt x="72" y="210"/>
                          </a:lnTo>
                          <a:lnTo>
                            <a:pt x="68" y="187"/>
                          </a:lnTo>
                          <a:lnTo>
                            <a:pt x="71" y="158"/>
                          </a:lnTo>
                          <a:lnTo>
                            <a:pt x="79" y="126"/>
                          </a:lnTo>
                          <a:lnTo>
                            <a:pt x="90" y="96"/>
                          </a:lnTo>
                          <a:lnTo>
                            <a:pt x="104" y="66"/>
                          </a:lnTo>
                          <a:lnTo>
                            <a:pt x="121" y="38"/>
                          </a:lnTo>
                          <a:lnTo>
                            <a:pt x="137" y="15"/>
                          </a:lnTo>
                          <a:lnTo>
                            <a:pt x="155" y="0"/>
                          </a:lnTo>
                          <a:lnTo>
                            <a:pt x="150" y="11"/>
                          </a:lnTo>
                          <a:lnTo>
                            <a:pt x="147" y="22"/>
                          </a:lnTo>
                          <a:lnTo>
                            <a:pt x="148" y="33"/>
                          </a:lnTo>
                          <a:lnTo>
                            <a:pt x="152" y="42"/>
                          </a:lnTo>
                          <a:lnTo>
                            <a:pt x="163" y="58"/>
                          </a:lnTo>
                          <a:lnTo>
                            <a:pt x="180" y="76"/>
                          </a:lnTo>
                          <a:lnTo>
                            <a:pt x="199" y="90"/>
                          </a:lnTo>
                          <a:lnTo>
                            <a:pt x="220" y="106"/>
                          </a:lnTo>
                          <a:lnTo>
                            <a:pt x="235" y="122"/>
                          </a:lnTo>
                          <a:lnTo>
                            <a:pt x="247" y="141"/>
                          </a:lnTo>
                          <a:lnTo>
                            <a:pt x="250" y="128"/>
                          </a:lnTo>
                          <a:lnTo>
                            <a:pt x="251" y="112"/>
                          </a:lnTo>
                          <a:lnTo>
                            <a:pt x="250" y="79"/>
                          </a:lnTo>
                          <a:lnTo>
                            <a:pt x="281" y="95"/>
                          </a:lnTo>
                          <a:lnTo>
                            <a:pt x="315" y="114"/>
                          </a:lnTo>
                          <a:lnTo>
                            <a:pt x="330" y="125"/>
                          </a:lnTo>
                          <a:lnTo>
                            <a:pt x="342" y="139"/>
                          </a:lnTo>
                          <a:lnTo>
                            <a:pt x="351" y="156"/>
                          </a:lnTo>
                          <a:lnTo>
                            <a:pt x="356" y="177"/>
                          </a:lnTo>
                          <a:lnTo>
                            <a:pt x="364" y="167"/>
                          </a:lnTo>
                          <a:lnTo>
                            <a:pt x="367" y="156"/>
                          </a:lnTo>
                          <a:lnTo>
                            <a:pt x="372" y="137"/>
                          </a:lnTo>
                          <a:lnTo>
                            <a:pt x="387" y="147"/>
                          </a:lnTo>
                          <a:lnTo>
                            <a:pt x="405" y="160"/>
                          </a:lnTo>
                          <a:lnTo>
                            <a:pt x="422" y="174"/>
                          </a:lnTo>
                          <a:lnTo>
                            <a:pt x="440" y="190"/>
                          </a:lnTo>
                          <a:lnTo>
                            <a:pt x="454" y="209"/>
                          </a:lnTo>
                          <a:lnTo>
                            <a:pt x="465" y="231"/>
                          </a:lnTo>
                          <a:lnTo>
                            <a:pt x="473" y="255"/>
                          </a:lnTo>
                          <a:lnTo>
                            <a:pt x="474" y="280"/>
                          </a:lnTo>
                          <a:lnTo>
                            <a:pt x="487" y="263"/>
                          </a:lnTo>
                          <a:lnTo>
                            <a:pt x="498" y="248"/>
                          </a:lnTo>
                          <a:lnTo>
                            <a:pt x="506" y="237"/>
                          </a:lnTo>
                          <a:lnTo>
                            <a:pt x="511" y="228"/>
                          </a:lnTo>
                          <a:lnTo>
                            <a:pt x="527" y="269"/>
                          </a:lnTo>
                          <a:lnTo>
                            <a:pt x="536" y="313"/>
                          </a:lnTo>
                          <a:lnTo>
                            <a:pt x="536" y="358"/>
                          </a:lnTo>
                          <a:lnTo>
                            <a:pt x="533" y="378"/>
                          </a:lnTo>
                          <a:lnTo>
                            <a:pt x="527" y="399"/>
                          </a:lnTo>
                          <a:lnTo>
                            <a:pt x="519" y="416"/>
                          </a:lnTo>
                          <a:lnTo>
                            <a:pt x="508" y="432"/>
                          </a:lnTo>
                          <a:lnTo>
                            <a:pt x="493" y="443"/>
                          </a:lnTo>
                          <a:lnTo>
                            <a:pt x="476" y="453"/>
                          </a:lnTo>
                          <a:lnTo>
                            <a:pt x="457" y="459"/>
                          </a:lnTo>
                          <a:lnTo>
                            <a:pt x="435" y="461"/>
                          </a:lnTo>
                          <a:lnTo>
                            <a:pt x="408" y="456"/>
                          </a:lnTo>
                          <a:lnTo>
                            <a:pt x="380" y="448"/>
                          </a:lnTo>
                          <a:lnTo>
                            <a:pt x="391" y="440"/>
                          </a:lnTo>
                          <a:lnTo>
                            <a:pt x="402" y="429"/>
                          </a:lnTo>
                          <a:lnTo>
                            <a:pt x="413" y="415"/>
                          </a:lnTo>
                          <a:lnTo>
                            <a:pt x="422" y="397"/>
                          </a:lnTo>
                          <a:lnTo>
                            <a:pt x="429" y="377"/>
                          </a:lnTo>
                          <a:lnTo>
                            <a:pt x="432" y="356"/>
                          </a:lnTo>
                          <a:lnTo>
                            <a:pt x="429" y="334"/>
                          </a:lnTo>
                          <a:lnTo>
                            <a:pt x="419" y="313"/>
                          </a:lnTo>
                          <a:lnTo>
                            <a:pt x="413" y="345"/>
                          </a:lnTo>
                          <a:lnTo>
                            <a:pt x="400" y="378"/>
                          </a:lnTo>
                          <a:lnTo>
                            <a:pt x="391" y="392"/>
                          </a:lnTo>
                          <a:lnTo>
                            <a:pt x="378" y="404"/>
                          </a:lnTo>
                          <a:lnTo>
                            <a:pt x="362" y="410"/>
                          </a:lnTo>
                          <a:lnTo>
                            <a:pt x="343" y="411"/>
                          </a:lnTo>
                          <a:lnTo>
                            <a:pt x="304" y="372"/>
                          </a:lnTo>
                          <a:lnTo>
                            <a:pt x="286" y="353"/>
                          </a:lnTo>
                          <a:lnTo>
                            <a:pt x="273" y="335"/>
                          </a:lnTo>
                          <a:lnTo>
                            <a:pt x="289" y="324"/>
                          </a:lnTo>
                          <a:lnTo>
                            <a:pt x="296" y="315"/>
                          </a:lnTo>
                          <a:lnTo>
                            <a:pt x="302" y="304"/>
                          </a:lnTo>
                          <a:lnTo>
                            <a:pt x="308" y="289"/>
                          </a:lnTo>
                          <a:lnTo>
                            <a:pt x="311" y="274"/>
                          </a:lnTo>
                          <a:lnTo>
                            <a:pt x="311" y="255"/>
                          </a:lnTo>
                          <a:lnTo>
                            <a:pt x="310" y="234"/>
                          </a:lnTo>
                          <a:lnTo>
                            <a:pt x="302" y="258"/>
                          </a:lnTo>
                          <a:lnTo>
                            <a:pt x="291" y="277"/>
                          </a:lnTo>
                          <a:lnTo>
                            <a:pt x="280" y="289"/>
                          </a:lnTo>
                          <a:lnTo>
                            <a:pt x="267" y="296"/>
                          </a:lnTo>
                          <a:lnTo>
                            <a:pt x="250" y="285"/>
                          </a:lnTo>
                          <a:lnTo>
                            <a:pt x="232" y="270"/>
                          </a:lnTo>
                          <a:lnTo>
                            <a:pt x="218" y="253"/>
                          </a:lnTo>
                          <a:lnTo>
                            <a:pt x="205" y="234"/>
                          </a:lnTo>
                          <a:lnTo>
                            <a:pt x="182" y="193"/>
                          </a:lnTo>
                          <a:lnTo>
                            <a:pt x="161" y="148"/>
                          </a:lnTo>
                          <a:lnTo>
                            <a:pt x="163" y="167"/>
                          </a:lnTo>
                          <a:lnTo>
                            <a:pt x="164" y="183"/>
                          </a:lnTo>
                          <a:lnTo>
                            <a:pt x="171" y="210"/>
                          </a:lnTo>
                          <a:lnTo>
                            <a:pt x="178" y="229"/>
                          </a:lnTo>
                          <a:lnTo>
                            <a:pt x="188" y="247"/>
                          </a:lnTo>
                          <a:lnTo>
                            <a:pt x="183" y="253"/>
                          </a:lnTo>
                          <a:lnTo>
                            <a:pt x="177" y="256"/>
                          </a:lnTo>
                          <a:lnTo>
                            <a:pt x="169" y="256"/>
                          </a:lnTo>
                          <a:lnTo>
                            <a:pt x="161" y="255"/>
                          </a:lnTo>
                          <a:lnTo>
                            <a:pt x="144" y="247"/>
                          </a:lnTo>
                          <a:lnTo>
                            <a:pt x="128" y="240"/>
                          </a:lnTo>
                          <a:lnTo>
                            <a:pt x="136" y="256"/>
                          </a:lnTo>
                          <a:lnTo>
                            <a:pt x="147" y="269"/>
                          </a:lnTo>
                          <a:lnTo>
                            <a:pt x="159" y="278"/>
                          </a:lnTo>
                          <a:lnTo>
                            <a:pt x="172" y="285"/>
                          </a:lnTo>
                          <a:lnTo>
                            <a:pt x="185" y="289"/>
                          </a:lnTo>
                          <a:lnTo>
                            <a:pt x="197" y="293"/>
                          </a:lnTo>
                          <a:lnTo>
                            <a:pt x="207" y="296"/>
                          </a:lnTo>
                          <a:lnTo>
                            <a:pt x="213" y="299"/>
                          </a:lnTo>
                          <a:lnTo>
                            <a:pt x="231" y="331"/>
                          </a:lnTo>
                          <a:lnTo>
                            <a:pt x="240" y="348"/>
                          </a:lnTo>
                          <a:lnTo>
                            <a:pt x="253" y="369"/>
                          </a:lnTo>
                          <a:lnTo>
                            <a:pt x="247" y="377"/>
                          </a:lnTo>
                          <a:lnTo>
                            <a:pt x="237" y="383"/>
                          </a:lnTo>
                          <a:lnTo>
                            <a:pt x="226" y="386"/>
                          </a:lnTo>
                          <a:lnTo>
                            <a:pt x="212" y="389"/>
                          </a:lnTo>
                          <a:lnTo>
                            <a:pt x="197" y="388"/>
                          </a:lnTo>
                          <a:lnTo>
                            <a:pt x="185" y="383"/>
                          </a:lnTo>
                          <a:lnTo>
                            <a:pt x="172" y="377"/>
                          </a:lnTo>
                          <a:lnTo>
                            <a:pt x="164" y="365"/>
                          </a:lnTo>
                          <a:lnTo>
                            <a:pt x="172" y="380"/>
                          </a:lnTo>
                          <a:lnTo>
                            <a:pt x="185" y="392"/>
                          </a:lnTo>
                          <a:lnTo>
                            <a:pt x="199" y="405"/>
                          </a:lnTo>
                          <a:lnTo>
                            <a:pt x="215" y="416"/>
                          </a:lnTo>
                          <a:lnTo>
                            <a:pt x="232" y="423"/>
                          </a:lnTo>
                          <a:lnTo>
                            <a:pt x="250" y="426"/>
                          </a:lnTo>
                          <a:lnTo>
                            <a:pt x="269" y="424"/>
                          </a:lnTo>
                          <a:lnTo>
                            <a:pt x="286" y="418"/>
                          </a:lnTo>
                          <a:lnTo>
                            <a:pt x="332" y="449"/>
                          </a:lnTo>
                          <a:lnTo>
                            <a:pt x="354" y="464"/>
                          </a:lnTo>
                          <a:lnTo>
                            <a:pt x="362" y="470"/>
                          </a:lnTo>
                          <a:lnTo>
                            <a:pt x="368" y="475"/>
                          </a:lnTo>
                          <a:lnTo>
                            <a:pt x="368" y="472"/>
                          </a:lnTo>
                          <a:lnTo>
                            <a:pt x="368" y="47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8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0" y="72"/>
                      <a:ext cx="557" cy="751"/>
                    </a:xfrm>
                    <a:custGeom>
                      <a:avLst/>
                      <a:gdLst>
                        <a:gd name="T0" fmla="*/ 112 w 557"/>
                        <a:gd name="T1" fmla="*/ 36 h 643"/>
                        <a:gd name="T2" fmla="*/ 53 w 557"/>
                        <a:gd name="T3" fmla="*/ 107 h 643"/>
                        <a:gd name="T4" fmla="*/ 49 w 557"/>
                        <a:gd name="T5" fmla="*/ 193 h 643"/>
                        <a:gd name="T6" fmla="*/ 19 w 557"/>
                        <a:gd name="T7" fmla="*/ 204 h 643"/>
                        <a:gd name="T8" fmla="*/ 3 w 557"/>
                        <a:gd name="T9" fmla="*/ 236 h 643"/>
                        <a:gd name="T10" fmla="*/ 20 w 557"/>
                        <a:gd name="T11" fmla="*/ 321 h 643"/>
                        <a:gd name="T12" fmla="*/ 72 w 557"/>
                        <a:gd name="T13" fmla="*/ 396 h 643"/>
                        <a:gd name="T14" fmla="*/ 12 w 557"/>
                        <a:gd name="T15" fmla="*/ 394 h 643"/>
                        <a:gd name="T16" fmla="*/ 26 w 557"/>
                        <a:gd name="T17" fmla="*/ 437 h 643"/>
                        <a:gd name="T18" fmla="*/ 98 w 557"/>
                        <a:gd name="T19" fmla="*/ 537 h 643"/>
                        <a:gd name="T20" fmla="*/ 148 w 557"/>
                        <a:gd name="T21" fmla="*/ 576 h 643"/>
                        <a:gd name="T22" fmla="*/ 112 w 557"/>
                        <a:gd name="T23" fmla="*/ 597 h 643"/>
                        <a:gd name="T24" fmla="*/ 196 w 557"/>
                        <a:gd name="T25" fmla="*/ 624 h 643"/>
                        <a:gd name="T26" fmla="*/ 313 w 557"/>
                        <a:gd name="T27" fmla="*/ 643 h 643"/>
                        <a:gd name="T28" fmla="*/ 370 w 557"/>
                        <a:gd name="T29" fmla="*/ 622 h 643"/>
                        <a:gd name="T30" fmla="*/ 400 w 557"/>
                        <a:gd name="T31" fmla="*/ 563 h 643"/>
                        <a:gd name="T32" fmla="*/ 362 w 557"/>
                        <a:gd name="T33" fmla="*/ 514 h 643"/>
                        <a:gd name="T34" fmla="*/ 304 w 557"/>
                        <a:gd name="T35" fmla="*/ 533 h 643"/>
                        <a:gd name="T36" fmla="*/ 239 w 557"/>
                        <a:gd name="T37" fmla="*/ 527 h 643"/>
                        <a:gd name="T38" fmla="*/ 231 w 557"/>
                        <a:gd name="T39" fmla="*/ 508 h 643"/>
                        <a:gd name="T40" fmla="*/ 288 w 557"/>
                        <a:gd name="T41" fmla="*/ 489 h 643"/>
                        <a:gd name="T42" fmla="*/ 332 w 557"/>
                        <a:gd name="T43" fmla="*/ 468 h 643"/>
                        <a:gd name="T44" fmla="*/ 253 w 557"/>
                        <a:gd name="T45" fmla="*/ 408 h 643"/>
                        <a:gd name="T46" fmla="*/ 205 w 557"/>
                        <a:gd name="T47" fmla="*/ 397 h 643"/>
                        <a:gd name="T48" fmla="*/ 155 w 557"/>
                        <a:gd name="T49" fmla="*/ 381 h 643"/>
                        <a:gd name="T50" fmla="*/ 104 w 557"/>
                        <a:gd name="T51" fmla="*/ 335 h 643"/>
                        <a:gd name="T52" fmla="*/ 174 w 557"/>
                        <a:gd name="T53" fmla="*/ 354 h 643"/>
                        <a:gd name="T54" fmla="*/ 171 w 557"/>
                        <a:gd name="T55" fmla="*/ 313 h 643"/>
                        <a:gd name="T56" fmla="*/ 131 w 557"/>
                        <a:gd name="T57" fmla="*/ 231 h 643"/>
                        <a:gd name="T58" fmla="*/ 115 w 557"/>
                        <a:gd name="T59" fmla="*/ 155 h 643"/>
                        <a:gd name="T60" fmla="*/ 166 w 557"/>
                        <a:gd name="T61" fmla="*/ 251 h 643"/>
                        <a:gd name="T62" fmla="*/ 218 w 557"/>
                        <a:gd name="T63" fmla="*/ 343 h 643"/>
                        <a:gd name="T64" fmla="*/ 256 w 557"/>
                        <a:gd name="T65" fmla="*/ 372 h 643"/>
                        <a:gd name="T66" fmla="*/ 302 w 557"/>
                        <a:gd name="T67" fmla="*/ 289 h 643"/>
                        <a:gd name="T68" fmla="*/ 299 w 557"/>
                        <a:gd name="T69" fmla="*/ 361 h 643"/>
                        <a:gd name="T70" fmla="*/ 283 w 557"/>
                        <a:gd name="T71" fmla="*/ 392 h 643"/>
                        <a:gd name="T72" fmla="*/ 368 w 557"/>
                        <a:gd name="T73" fmla="*/ 454 h 643"/>
                        <a:gd name="T74" fmla="*/ 419 w 557"/>
                        <a:gd name="T75" fmla="*/ 370 h 643"/>
                        <a:gd name="T76" fmla="*/ 427 w 557"/>
                        <a:gd name="T77" fmla="*/ 367 h 643"/>
                        <a:gd name="T78" fmla="*/ 416 w 557"/>
                        <a:gd name="T79" fmla="*/ 448 h 643"/>
                        <a:gd name="T80" fmla="*/ 402 w 557"/>
                        <a:gd name="T81" fmla="*/ 484 h 643"/>
                        <a:gd name="T82" fmla="*/ 460 w 557"/>
                        <a:gd name="T83" fmla="*/ 511 h 643"/>
                        <a:gd name="T84" fmla="*/ 508 w 557"/>
                        <a:gd name="T85" fmla="*/ 518 h 643"/>
                        <a:gd name="T86" fmla="*/ 546 w 557"/>
                        <a:gd name="T87" fmla="*/ 486 h 643"/>
                        <a:gd name="T88" fmla="*/ 554 w 557"/>
                        <a:gd name="T89" fmla="*/ 391 h 643"/>
                        <a:gd name="T90" fmla="*/ 522 w 557"/>
                        <a:gd name="T91" fmla="*/ 294 h 643"/>
                        <a:gd name="T92" fmla="*/ 475 w 557"/>
                        <a:gd name="T93" fmla="*/ 313 h 643"/>
                        <a:gd name="T94" fmla="*/ 437 w 557"/>
                        <a:gd name="T95" fmla="*/ 220 h 643"/>
                        <a:gd name="T96" fmla="*/ 394 w 557"/>
                        <a:gd name="T97" fmla="*/ 163 h 643"/>
                        <a:gd name="T98" fmla="*/ 368 w 557"/>
                        <a:gd name="T99" fmla="*/ 190 h 643"/>
                        <a:gd name="T100" fmla="*/ 332 w 557"/>
                        <a:gd name="T101" fmla="*/ 194 h 643"/>
                        <a:gd name="T102" fmla="*/ 280 w 557"/>
                        <a:gd name="T103" fmla="*/ 145 h 643"/>
                        <a:gd name="T104" fmla="*/ 253 w 557"/>
                        <a:gd name="T105" fmla="*/ 118 h 643"/>
                        <a:gd name="T106" fmla="*/ 234 w 557"/>
                        <a:gd name="T107" fmla="*/ 99 h 643"/>
                        <a:gd name="T108" fmla="*/ 212 w 557"/>
                        <a:gd name="T109" fmla="*/ 131 h 643"/>
                        <a:gd name="T110" fmla="*/ 185 w 557"/>
                        <a:gd name="T111" fmla="*/ 126 h 643"/>
                        <a:gd name="T112" fmla="*/ 159 w 557"/>
                        <a:gd name="T113" fmla="*/ 80 h 643"/>
                        <a:gd name="T114" fmla="*/ 167 w 557"/>
                        <a:gd name="T115" fmla="*/ 3 h 6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</a:cxnLst>
                      <a:rect l="0" t="0" r="r" b="b"/>
                      <a:pathLst>
                        <a:path w="557" h="643">
                          <a:moveTo>
                            <a:pt x="167" y="3"/>
                          </a:moveTo>
                          <a:lnTo>
                            <a:pt x="139" y="17"/>
                          </a:lnTo>
                          <a:lnTo>
                            <a:pt x="112" y="36"/>
                          </a:lnTo>
                          <a:lnTo>
                            <a:pt x="87" y="57"/>
                          </a:lnTo>
                          <a:lnTo>
                            <a:pt x="68" y="80"/>
                          </a:lnTo>
                          <a:lnTo>
                            <a:pt x="53" y="107"/>
                          </a:lnTo>
                          <a:lnTo>
                            <a:pt x="45" y="139"/>
                          </a:lnTo>
                          <a:lnTo>
                            <a:pt x="45" y="174"/>
                          </a:lnTo>
                          <a:lnTo>
                            <a:pt x="49" y="193"/>
                          </a:lnTo>
                          <a:lnTo>
                            <a:pt x="55" y="213"/>
                          </a:lnTo>
                          <a:lnTo>
                            <a:pt x="34" y="210"/>
                          </a:lnTo>
                          <a:lnTo>
                            <a:pt x="19" y="204"/>
                          </a:lnTo>
                          <a:lnTo>
                            <a:pt x="9" y="196"/>
                          </a:lnTo>
                          <a:lnTo>
                            <a:pt x="3" y="185"/>
                          </a:lnTo>
                          <a:lnTo>
                            <a:pt x="3" y="236"/>
                          </a:lnTo>
                          <a:lnTo>
                            <a:pt x="6" y="264"/>
                          </a:lnTo>
                          <a:lnTo>
                            <a:pt x="12" y="293"/>
                          </a:lnTo>
                          <a:lnTo>
                            <a:pt x="20" y="321"/>
                          </a:lnTo>
                          <a:lnTo>
                            <a:pt x="33" y="348"/>
                          </a:lnTo>
                          <a:lnTo>
                            <a:pt x="50" y="373"/>
                          </a:lnTo>
                          <a:lnTo>
                            <a:pt x="72" y="396"/>
                          </a:lnTo>
                          <a:lnTo>
                            <a:pt x="49" y="400"/>
                          </a:lnTo>
                          <a:lnTo>
                            <a:pt x="30" y="400"/>
                          </a:lnTo>
                          <a:lnTo>
                            <a:pt x="12" y="394"/>
                          </a:lnTo>
                          <a:lnTo>
                            <a:pt x="0" y="383"/>
                          </a:lnTo>
                          <a:lnTo>
                            <a:pt x="12" y="410"/>
                          </a:lnTo>
                          <a:lnTo>
                            <a:pt x="26" y="437"/>
                          </a:lnTo>
                          <a:lnTo>
                            <a:pt x="57" y="492"/>
                          </a:lnTo>
                          <a:lnTo>
                            <a:pt x="76" y="516"/>
                          </a:lnTo>
                          <a:lnTo>
                            <a:pt x="98" y="537"/>
                          </a:lnTo>
                          <a:lnTo>
                            <a:pt x="125" y="552"/>
                          </a:lnTo>
                          <a:lnTo>
                            <a:pt x="158" y="563"/>
                          </a:lnTo>
                          <a:lnTo>
                            <a:pt x="148" y="576"/>
                          </a:lnTo>
                          <a:lnTo>
                            <a:pt x="136" y="587"/>
                          </a:lnTo>
                          <a:lnTo>
                            <a:pt x="123" y="594"/>
                          </a:lnTo>
                          <a:lnTo>
                            <a:pt x="112" y="597"/>
                          </a:lnTo>
                          <a:lnTo>
                            <a:pt x="131" y="603"/>
                          </a:lnTo>
                          <a:lnTo>
                            <a:pt x="152" y="609"/>
                          </a:lnTo>
                          <a:lnTo>
                            <a:pt x="196" y="624"/>
                          </a:lnTo>
                          <a:lnTo>
                            <a:pt x="243" y="636"/>
                          </a:lnTo>
                          <a:lnTo>
                            <a:pt x="291" y="643"/>
                          </a:lnTo>
                          <a:lnTo>
                            <a:pt x="313" y="643"/>
                          </a:lnTo>
                          <a:lnTo>
                            <a:pt x="334" y="639"/>
                          </a:lnTo>
                          <a:lnTo>
                            <a:pt x="353" y="633"/>
                          </a:lnTo>
                          <a:lnTo>
                            <a:pt x="370" y="622"/>
                          </a:lnTo>
                          <a:lnTo>
                            <a:pt x="383" y="608"/>
                          </a:lnTo>
                          <a:lnTo>
                            <a:pt x="394" y="589"/>
                          </a:lnTo>
                          <a:lnTo>
                            <a:pt x="400" y="563"/>
                          </a:lnTo>
                          <a:lnTo>
                            <a:pt x="402" y="533"/>
                          </a:lnTo>
                          <a:lnTo>
                            <a:pt x="383" y="524"/>
                          </a:lnTo>
                          <a:lnTo>
                            <a:pt x="362" y="514"/>
                          </a:lnTo>
                          <a:lnTo>
                            <a:pt x="345" y="524"/>
                          </a:lnTo>
                          <a:lnTo>
                            <a:pt x="324" y="530"/>
                          </a:lnTo>
                          <a:lnTo>
                            <a:pt x="304" y="533"/>
                          </a:lnTo>
                          <a:lnTo>
                            <a:pt x="281" y="533"/>
                          </a:lnTo>
                          <a:lnTo>
                            <a:pt x="259" y="530"/>
                          </a:lnTo>
                          <a:lnTo>
                            <a:pt x="239" y="527"/>
                          </a:lnTo>
                          <a:lnTo>
                            <a:pt x="220" y="521"/>
                          </a:lnTo>
                          <a:lnTo>
                            <a:pt x="204" y="514"/>
                          </a:lnTo>
                          <a:lnTo>
                            <a:pt x="231" y="508"/>
                          </a:lnTo>
                          <a:lnTo>
                            <a:pt x="253" y="502"/>
                          </a:lnTo>
                          <a:lnTo>
                            <a:pt x="272" y="495"/>
                          </a:lnTo>
                          <a:lnTo>
                            <a:pt x="288" y="489"/>
                          </a:lnTo>
                          <a:lnTo>
                            <a:pt x="313" y="478"/>
                          </a:lnTo>
                          <a:lnTo>
                            <a:pt x="323" y="473"/>
                          </a:lnTo>
                          <a:lnTo>
                            <a:pt x="332" y="468"/>
                          </a:lnTo>
                          <a:lnTo>
                            <a:pt x="302" y="448"/>
                          </a:lnTo>
                          <a:lnTo>
                            <a:pt x="275" y="427"/>
                          </a:lnTo>
                          <a:lnTo>
                            <a:pt x="253" y="408"/>
                          </a:lnTo>
                          <a:lnTo>
                            <a:pt x="234" y="396"/>
                          </a:lnTo>
                          <a:lnTo>
                            <a:pt x="221" y="397"/>
                          </a:lnTo>
                          <a:lnTo>
                            <a:pt x="205" y="397"/>
                          </a:lnTo>
                          <a:lnTo>
                            <a:pt x="190" y="394"/>
                          </a:lnTo>
                          <a:lnTo>
                            <a:pt x="172" y="389"/>
                          </a:lnTo>
                          <a:lnTo>
                            <a:pt x="155" y="381"/>
                          </a:lnTo>
                          <a:lnTo>
                            <a:pt x="137" y="370"/>
                          </a:lnTo>
                          <a:lnTo>
                            <a:pt x="120" y="354"/>
                          </a:lnTo>
                          <a:lnTo>
                            <a:pt x="104" y="335"/>
                          </a:lnTo>
                          <a:lnTo>
                            <a:pt x="131" y="346"/>
                          </a:lnTo>
                          <a:lnTo>
                            <a:pt x="155" y="351"/>
                          </a:lnTo>
                          <a:lnTo>
                            <a:pt x="174" y="354"/>
                          </a:lnTo>
                          <a:lnTo>
                            <a:pt x="194" y="353"/>
                          </a:lnTo>
                          <a:lnTo>
                            <a:pt x="183" y="335"/>
                          </a:lnTo>
                          <a:lnTo>
                            <a:pt x="171" y="313"/>
                          </a:lnTo>
                          <a:lnTo>
                            <a:pt x="156" y="288"/>
                          </a:lnTo>
                          <a:lnTo>
                            <a:pt x="144" y="259"/>
                          </a:lnTo>
                          <a:lnTo>
                            <a:pt x="131" y="231"/>
                          </a:lnTo>
                          <a:lnTo>
                            <a:pt x="123" y="202"/>
                          </a:lnTo>
                          <a:lnTo>
                            <a:pt x="117" y="177"/>
                          </a:lnTo>
                          <a:lnTo>
                            <a:pt x="115" y="155"/>
                          </a:lnTo>
                          <a:lnTo>
                            <a:pt x="133" y="185"/>
                          </a:lnTo>
                          <a:lnTo>
                            <a:pt x="150" y="218"/>
                          </a:lnTo>
                          <a:lnTo>
                            <a:pt x="166" y="251"/>
                          </a:lnTo>
                          <a:lnTo>
                            <a:pt x="183" y="286"/>
                          </a:lnTo>
                          <a:lnTo>
                            <a:pt x="201" y="316"/>
                          </a:lnTo>
                          <a:lnTo>
                            <a:pt x="218" y="343"/>
                          </a:lnTo>
                          <a:lnTo>
                            <a:pt x="237" y="362"/>
                          </a:lnTo>
                          <a:lnTo>
                            <a:pt x="247" y="369"/>
                          </a:lnTo>
                          <a:lnTo>
                            <a:pt x="256" y="372"/>
                          </a:lnTo>
                          <a:lnTo>
                            <a:pt x="272" y="353"/>
                          </a:lnTo>
                          <a:lnTo>
                            <a:pt x="285" y="331"/>
                          </a:lnTo>
                          <a:lnTo>
                            <a:pt x="302" y="289"/>
                          </a:lnTo>
                          <a:lnTo>
                            <a:pt x="302" y="332"/>
                          </a:lnTo>
                          <a:lnTo>
                            <a:pt x="300" y="348"/>
                          </a:lnTo>
                          <a:lnTo>
                            <a:pt x="299" y="361"/>
                          </a:lnTo>
                          <a:lnTo>
                            <a:pt x="296" y="372"/>
                          </a:lnTo>
                          <a:lnTo>
                            <a:pt x="292" y="380"/>
                          </a:lnTo>
                          <a:lnTo>
                            <a:pt x="283" y="392"/>
                          </a:lnTo>
                          <a:lnTo>
                            <a:pt x="324" y="424"/>
                          </a:lnTo>
                          <a:lnTo>
                            <a:pt x="346" y="440"/>
                          </a:lnTo>
                          <a:lnTo>
                            <a:pt x="368" y="454"/>
                          </a:lnTo>
                          <a:lnTo>
                            <a:pt x="387" y="430"/>
                          </a:lnTo>
                          <a:lnTo>
                            <a:pt x="405" y="400"/>
                          </a:lnTo>
                          <a:lnTo>
                            <a:pt x="419" y="370"/>
                          </a:lnTo>
                          <a:lnTo>
                            <a:pt x="422" y="358"/>
                          </a:lnTo>
                          <a:lnTo>
                            <a:pt x="424" y="346"/>
                          </a:lnTo>
                          <a:lnTo>
                            <a:pt x="427" y="367"/>
                          </a:lnTo>
                          <a:lnTo>
                            <a:pt x="427" y="388"/>
                          </a:lnTo>
                          <a:lnTo>
                            <a:pt x="422" y="429"/>
                          </a:lnTo>
                          <a:lnTo>
                            <a:pt x="416" y="448"/>
                          </a:lnTo>
                          <a:lnTo>
                            <a:pt x="411" y="464"/>
                          </a:lnTo>
                          <a:lnTo>
                            <a:pt x="406" y="476"/>
                          </a:lnTo>
                          <a:lnTo>
                            <a:pt x="402" y="484"/>
                          </a:lnTo>
                          <a:lnTo>
                            <a:pt x="422" y="495"/>
                          </a:lnTo>
                          <a:lnTo>
                            <a:pt x="441" y="505"/>
                          </a:lnTo>
                          <a:lnTo>
                            <a:pt x="460" y="511"/>
                          </a:lnTo>
                          <a:lnTo>
                            <a:pt x="478" y="514"/>
                          </a:lnTo>
                          <a:lnTo>
                            <a:pt x="494" y="518"/>
                          </a:lnTo>
                          <a:lnTo>
                            <a:pt x="508" y="518"/>
                          </a:lnTo>
                          <a:lnTo>
                            <a:pt x="520" y="514"/>
                          </a:lnTo>
                          <a:lnTo>
                            <a:pt x="533" y="511"/>
                          </a:lnTo>
                          <a:lnTo>
                            <a:pt x="546" y="486"/>
                          </a:lnTo>
                          <a:lnTo>
                            <a:pt x="554" y="456"/>
                          </a:lnTo>
                          <a:lnTo>
                            <a:pt x="557" y="424"/>
                          </a:lnTo>
                          <a:lnTo>
                            <a:pt x="554" y="391"/>
                          </a:lnTo>
                          <a:lnTo>
                            <a:pt x="547" y="358"/>
                          </a:lnTo>
                          <a:lnTo>
                            <a:pt x="536" y="326"/>
                          </a:lnTo>
                          <a:lnTo>
                            <a:pt x="522" y="294"/>
                          </a:lnTo>
                          <a:lnTo>
                            <a:pt x="503" y="267"/>
                          </a:lnTo>
                          <a:lnTo>
                            <a:pt x="490" y="289"/>
                          </a:lnTo>
                          <a:lnTo>
                            <a:pt x="475" y="313"/>
                          </a:lnTo>
                          <a:lnTo>
                            <a:pt x="470" y="293"/>
                          </a:lnTo>
                          <a:lnTo>
                            <a:pt x="462" y="269"/>
                          </a:lnTo>
                          <a:lnTo>
                            <a:pt x="437" y="220"/>
                          </a:lnTo>
                          <a:lnTo>
                            <a:pt x="422" y="196"/>
                          </a:lnTo>
                          <a:lnTo>
                            <a:pt x="408" y="177"/>
                          </a:lnTo>
                          <a:lnTo>
                            <a:pt x="394" y="163"/>
                          </a:lnTo>
                          <a:lnTo>
                            <a:pt x="381" y="155"/>
                          </a:lnTo>
                          <a:lnTo>
                            <a:pt x="376" y="171"/>
                          </a:lnTo>
                          <a:lnTo>
                            <a:pt x="368" y="190"/>
                          </a:lnTo>
                          <a:lnTo>
                            <a:pt x="359" y="209"/>
                          </a:lnTo>
                          <a:lnTo>
                            <a:pt x="353" y="224"/>
                          </a:lnTo>
                          <a:lnTo>
                            <a:pt x="332" y="194"/>
                          </a:lnTo>
                          <a:lnTo>
                            <a:pt x="310" y="169"/>
                          </a:lnTo>
                          <a:lnTo>
                            <a:pt x="289" y="152"/>
                          </a:lnTo>
                          <a:lnTo>
                            <a:pt x="280" y="145"/>
                          </a:lnTo>
                          <a:lnTo>
                            <a:pt x="273" y="142"/>
                          </a:lnTo>
                          <a:lnTo>
                            <a:pt x="262" y="133"/>
                          </a:lnTo>
                          <a:lnTo>
                            <a:pt x="253" y="118"/>
                          </a:lnTo>
                          <a:lnTo>
                            <a:pt x="248" y="99"/>
                          </a:lnTo>
                          <a:lnTo>
                            <a:pt x="247" y="79"/>
                          </a:lnTo>
                          <a:lnTo>
                            <a:pt x="234" y="99"/>
                          </a:lnTo>
                          <a:lnTo>
                            <a:pt x="226" y="107"/>
                          </a:lnTo>
                          <a:lnTo>
                            <a:pt x="220" y="115"/>
                          </a:lnTo>
                          <a:lnTo>
                            <a:pt x="212" y="131"/>
                          </a:lnTo>
                          <a:lnTo>
                            <a:pt x="209" y="141"/>
                          </a:lnTo>
                          <a:lnTo>
                            <a:pt x="210" y="152"/>
                          </a:lnTo>
                          <a:lnTo>
                            <a:pt x="185" y="126"/>
                          </a:lnTo>
                          <a:lnTo>
                            <a:pt x="174" y="112"/>
                          </a:lnTo>
                          <a:lnTo>
                            <a:pt x="166" y="98"/>
                          </a:lnTo>
                          <a:lnTo>
                            <a:pt x="159" y="80"/>
                          </a:lnTo>
                          <a:lnTo>
                            <a:pt x="158" y="60"/>
                          </a:lnTo>
                          <a:lnTo>
                            <a:pt x="159" y="34"/>
                          </a:lnTo>
                          <a:lnTo>
                            <a:pt x="167" y="3"/>
                          </a:lnTo>
                          <a:lnTo>
                            <a:pt x="164" y="0"/>
                          </a:lnTo>
                          <a:lnTo>
                            <a:pt x="167" y="3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5" name="Unknown Shape"/>
                  <p:cNvSpPr>
                    <a:spLocks/>
                  </p:cNvSpPr>
                  <p:nvPr/>
                </p:nvSpPr>
                <p:spPr bwMode="auto">
                  <a:xfrm>
                    <a:off x="1104" y="659"/>
                    <a:ext cx="517" cy="557"/>
                  </a:xfrm>
                  <a:custGeom>
                    <a:avLst/>
                    <a:gdLst>
                      <a:gd name="T0" fmla="*/ 430 w 517"/>
                      <a:gd name="T1" fmla="*/ 51 h 557"/>
                      <a:gd name="T2" fmla="*/ 471 w 517"/>
                      <a:gd name="T3" fmla="*/ 51 h 557"/>
                      <a:gd name="T4" fmla="*/ 505 w 517"/>
                      <a:gd name="T5" fmla="*/ 84 h 557"/>
                      <a:gd name="T6" fmla="*/ 517 w 517"/>
                      <a:gd name="T7" fmla="*/ 147 h 557"/>
                      <a:gd name="T8" fmla="*/ 497 w 517"/>
                      <a:gd name="T9" fmla="*/ 230 h 557"/>
                      <a:gd name="T10" fmla="*/ 451 w 517"/>
                      <a:gd name="T11" fmla="*/ 283 h 557"/>
                      <a:gd name="T12" fmla="*/ 416 w 517"/>
                      <a:gd name="T13" fmla="*/ 277 h 557"/>
                      <a:gd name="T14" fmla="*/ 376 w 517"/>
                      <a:gd name="T15" fmla="*/ 355 h 557"/>
                      <a:gd name="T16" fmla="*/ 348 w 517"/>
                      <a:gd name="T17" fmla="*/ 348 h 557"/>
                      <a:gd name="T18" fmla="*/ 327 w 517"/>
                      <a:gd name="T19" fmla="*/ 351 h 557"/>
                      <a:gd name="T20" fmla="*/ 297 w 517"/>
                      <a:gd name="T21" fmla="*/ 383 h 557"/>
                      <a:gd name="T22" fmla="*/ 275 w 517"/>
                      <a:gd name="T23" fmla="*/ 423 h 557"/>
                      <a:gd name="T24" fmla="*/ 261 w 517"/>
                      <a:gd name="T25" fmla="*/ 434 h 557"/>
                      <a:gd name="T26" fmla="*/ 232 w 517"/>
                      <a:gd name="T27" fmla="*/ 380 h 557"/>
                      <a:gd name="T28" fmla="*/ 212 w 517"/>
                      <a:gd name="T29" fmla="*/ 443 h 557"/>
                      <a:gd name="T30" fmla="*/ 185 w 517"/>
                      <a:gd name="T31" fmla="*/ 508 h 557"/>
                      <a:gd name="T32" fmla="*/ 193 w 517"/>
                      <a:gd name="T33" fmla="*/ 557 h 557"/>
                      <a:gd name="T34" fmla="*/ 137 w 517"/>
                      <a:gd name="T35" fmla="*/ 508 h 557"/>
                      <a:gd name="T36" fmla="*/ 96 w 517"/>
                      <a:gd name="T37" fmla="*/ 439 h 557"/>
                      <a:gd name="T38" fmla="*/ 71 w 517"/>
                      <a:gd name="T39" fmla="*/ 404 h 557"/>
                      <a:gd name="T40" fmla="*/ 34 w 517"/>
                      <a:gd name="T41" fmla="*/ 453 h 557"/>
                      <a:gd name="T42" fmla="*/ 33 w 517"/>
                      <a:gd name="T43" fmla="*/ 355 h 557"/>
                      <a:gd name="T44" fmla="*/ 50 w 517"/>
                      <a:gd name="T45" fmla="*/ 277 h 557"/>
                      <a:gd name="T46" fmla="*/ 25 w 517"/>
                      <a:gd name="T47" fmla="*/ 272 h 557"/>
                      <a:gd name="T48" fmla="*/ 9 w 517"/>
                      <a:gd name="T49" fmla="*/ 264 h 557"/>
                      <a:gd name="T50" fmla="*/ 39 w 517"/>
                      <a:gd name="T51" fmla="*/ 206 h 557"/>
                      <a:gd name="T52" fmla="*/ 49 w 517"/>
                      <a:gd name="T53" fmla="*/ 179 h 557"/>
                      <a:gd name="T54" fmla="*/ 0 w 517"/>
                      <a:gd name="T55" fmla="*/ 179 h 557"/>
                      <a:gd name="T56" fmla="*/ 66 w 517"/>
                      <a:gd name="T57" fmla="*/ 117 h 557"/>
                      <a:gd name="T58" fmla="*/ 128 w 517"/>
                      <a:gd name="T59" fmla="*/ 82 h 557"/>
                      <a:gd name="T60" fmla="*/ 118 w 517"/>
                      <a:gd name="T61" fmla="*/ 65 h 557"/>
                      <a:gd name="T62" fmla="*/ 87 w 517"/>
                      <a:gd name="T63" fmla="*/ 55 h 557"/>
                      <a:gd name="T64" fmla="*/ 129 w 517"/>
                      <a:gd name="T65" fmla="*/ 32 h 557"/>
                      <a:gd name="T66" fmla="*/ 256 w 517"/>
                      <a:gd name="T67" fmla="*/ 0 h 557"/>
                      <a:gd name="T68" fmla="*/ 318 w 517"/>
                      <a:gd name="T69" fmla="*/ 6 h 557"/>
                      <a:gd name="T70" fmla="*/ 362 w 517"/>
                      <a:gd name="T71" fmla="*/ 39 h 557"/>
                      <a:gd name="T72" fmla="*/ 311 w 517"/>
                      <a:gd name="T73" fmla="*/ 76 h 557"/>
                      <a:gd name="T74" fmla="*/ 223 w 517"/>
                      <a:gd name="T75" fmla="*/ 93 h 557"/>
                      <a:gd name="T76" fmla="*/ 174 w 517"/>
                      <a:gd name="T77" fmla="*/ 120 h 557"/>
                      <a:gd name="T78" fmla="*/ 189 w 517"/>
                      <a:gd name="T79" fmla="*/ 123 h 557"/>
                      <a:gd name="T80" fmla="*/ 261 w 517"/>
                      <a:gd name="T81" fmla="*/ 120 h 557"/>
                      <a:gd name="T82" fmla="*/ 250 w 517"/>
                      <a:gd name="T83" fmla="*/ 147 h 557"/>
                      <a:gd name="T84" fmla="*/ 199 w 517"/>
                      <a:gd name="T85" fmla="*/ 212 h 557"/>
                      <a:gd name="T86" fmla="*/ 148 w 517"/>
                      <a:gd name="T87" fmla="*/ 242 h 557"/>
                      <a:gd name="T88" fmla="*/ 118 w 517"/>
                      <a:gd name="T89" fmla="*/ 271 h 557"/>
                      <a:gd name="T90" fmla="*/ 161 w 517"/>
                      <a:gd name="T91" fmla="*/ 269 h 557"/>
                      <a:gd name="T92" fmla="*/ 151 w 517"/>
                      <a:gd name="T93" fmla="*/ 321 h 557"/>
                      <a:gd name="T94" fmla="*/ 161 w 517"/>
                      <a:gd name="T95" fmla="*/ 380 h 557"/>
                      <a:gd name="T96" fmla="*/ 189 w 517"/>
                      <a:gd name="T97" fmla="*/ 291 h 557"/>
                      <a:gd name="T98" fmla="*/ 224 w 517"/>
                      <a:gd name="T99" fmla="*/ 228 h 557"/>
                      <a:gd name="T100" fmla="*/ 267 w 517"/>
                      <a:gd name="T101" fmla="*/ 225 h 557"/>
                      <a:gd name="T102" fmla="*/ 292 w 517"/>
                      <a:gd name="T103" fmla="*/ 301 h 557"/>
                      <a:gd name="T104" fmla="*/ 294 w 517"/>
                      <a:gd name="T105" fmla="*/ 192 h 557"/>
                      <a:gd name="T106" fmla="*/ 302 w 517"/>
                      <a:gd name="T107" fmla="*/ 144 h 557"/>
                      <a:gd name="T108" fmla="*/ 372 w 517"/>
                      <a:gd name="T109" fmla="*/ 85 h 557"/>
                      <a:gd name="T110" fmla="*/ 394 w 517"/>
                      <a:gd name="T111" fmla="*/ 136 h 557"/>
                      <a:gd name="T112" fmla="*/ 414 w 517"/>
                      <a:gd name="T113" fmla="*/ 188 h 557"/>
                      <a:gd name="T114" fmla="*/ 417 w 517"/>
                      <a:gd name="T115" fmla="*/ 13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</a:cxnLst>
                    <a:rect l="0" t="0" r="r" b="b"/>
                    <a:pathLst>
                      <a:path w="517" h="557">
                        <a:moveTo>
                          <a:pt x="405" y="73"/>
                        </a:moveTo>
                        <a:lnTo>
                          <a:pt x="417" y="58"/>
                        </a:lnTo>
                        <a:lnTo>
                          <a:pt x="430" y="51"/>
                        </a:lnTo>
                        <a:lnTo>
                          <a:pt x="444" y="46"/>
                        </a:lnTo>
                        <a:lnTo>
                          <a:pt x="459" y="46"/>
                        </a:lnTo>
                        <a:lnTo>
                          <a:pt x="471" y="51"/>
                        </a:lnTo>
                        <a:lnTo>
                          <a:pt x="484" y="58"/>
                        </a:lnTo>
                        <a:lnTo>
                          <a:pt x="495" y="70"/>
                        </a:lnTo>
                        <a:lnTo>
                          <a:pt x="505" y="84"/>
                        </a:lnTo>
                        <a:lnTo>
                          <a:pt x="512" y="103"/>
                        </a:lnTo>
                        <a:lnTo>
                          <a:pt x="517" y="123"/>
                        </a:lnTo>
                        <a:lnTo>
                          <a:pt x="517" y="147"/>
                        </a:lnTo>
                        <a:lnTo>
                          <a:pt x="516" y="172"/>
                        </a:lnTo>
                        <a:lnTo>
                          <a:pt x="508" y="199"/>
                        </a:lnTo>
                        <a:lnTo>
                          <a:pt x="497" y="230"/>
                        </a:lnTo>
                        <a:lnTo>
                          <a:pt x="479" y="261"/>
                        </a:lnTo>
                        <a:lnTo>
                          <a:pt x="457" y="294"/>
                        </a:lnTo>
                        <a:lnTo>
                          <a:pt x="451" y="283"/>
                        </a:lnTo>
                        <a:lnTo>
                          <a:pt x="441" y="274"/>
                        </a:lnTo>
                        <a:lnTo>
                          <a:pt x="417" y="258"/>
                        </a:lnTo>
                        <a:lnTo>
                          <a:pt x="416" y="277"/>
                        </a:lnTo>
                        <a:lnTo>
                          <a:pt x="411" y="296"/>
                        </a:lnTo>
                        <a:lnTo>
                          <a:pt x="395" y="329"/>
                        </a:lnTo>
                        <a:lnTo>
                          <a:pt x="376" y="355"/>
                        </a:lnTo>
                        <a:lnTo>
                          <a:pt x="368" y="364"/>
                        </a:lnTo>
                        <a:lnTo>
                          <a:pt x="362" y="371"/>
                        </a:lnTo>
                        <a:lnTo>
                          <a:pt x="348" y="348"/>
                        </a:lnTo>
                        <a:lnTo>
                          <a:pt x="338" y="320"/>
                        </a:lnTo>
                        <a:lnTo>
                          <a:pt x="334" y="337"/>
                        </a:lnTo>
                        <a:lnTo>
                          <a:pt x="327" y="351"/>
                        </a:lnTo>
                        <a:lnTo>
                          <a:pt x="319" y="363"/>
                        </a:lnTo>
                        <a:lnTo>
                          <a:pt x="313" y="371"/>
                        </a:lnTo>
                        <a:lnTo>
                          <a:pt x="297" y="383"/>
                        </a:lnTo>
                        <a:lnTo>
                          <a:pt x="286" y="393"/>
                        </a:lnTo>
                        <a:lnTo>
                          <a:pt x="280" y="407"/>
                        </a:lnTo>
                        <a:lnTo>
                          <a:pt x="275" y="423"/>
                        </a:lnTo>
                        <a:lnTo>
                          <a:pt x="275" y="437"/>
                        </a:lnTo>
                        <a:lnTo>
                          <a:pt x="280" y="450"/>
                        </a:lnTo>
                        <a:lnTo>
                          <a:pt x="261" y="434"/>
                        </a:lnTo>
                        <a:lnTo>
                          <a:pt x="245" y="416"/>
                        </a:lnTo>
                        <a:lnTo>
                          <a:pt x="234" y="399"/>
                        </a:lnTo>
                        <a:lnTo>
                          <a:pt x="232" y="380"/>
                        </a:lnTo>
                        <a:lnTo>
                          <a:pt x="229" y="404"/>
                        </a:lnTo>
                        <a:lnTo>
                          <a:pt x="221" y="424"/>
                        </a:lnTo>
                        <a:lnTo>
                          <a:pt x="212" y="443"/>
                        </a:lnTo>
                        <a:lnTo>
                          <a:pt x="201" y="462"/>
                        </a:lnTo>
                        <a:lnTo>
                          <a:pt x="191" y="485"/>
                        </a:lnTo>
                        <a:lnTo>
                          <a:pt x="185" y="508"/>
                        </a:lnTo>
                        <a:lnTo>
                          <a:pt x="183" y="532"/>
                        </a:lnTo>
                        <a:lnTo>
                          <a:pt x="186" y="545"/>
                        </a:lnTo>
                        <a:lnTo>
                          <a:pt x="193" y="557"/>
                        </a:lnTo>
                        <a:lnTo>
                          <a:pt x="175" y="545"/>
                        </a:lnTo>
                        <a:lnTo>
                          <a:pt x="156" y="527"/>
                        </a:lnTo>
                        <a:lnTo>
                          <a:pt x="137" y="508"/>
                        </a:lnTo>
                        <a:lnTo>
                          <a:pt x="120" y="486"/>
                        </a:lnTo>
                        <a:lnTo>
                          <a:pt x="106" y="462"/>
                        </a:lnTo>
                        <a:lnTo>
                          <a:pt x="96" y="439"/>
                        </a:lnTo>
                        <a:lnTo>
                          <a:pt x="90" y="415"/>
                        </a:lnTo>
                        <a:lnTo>
                          <a:pt x="91" y="393"/>
                        </a:lnTo>
                        <a:lnTo>
                          <a:pt x="71" y="404"/>
                        </a:lnTo>
                        <a:lnTo>
                          <a:pt x="53" y="418"/>
                        </a:lnTo>
                        <a:lnTo>
                          <a:pt x="41" y="434"/>
                        </a:lnTo>
                        <a:lnTo>
                          <a:pt x="34" y="453"/>
                        </a:lnTo>
                        <a:lnTo>
                          <a:pt x="33" y="432"/>
                        </a:lnTo>
                        <a:lnTo>
                          <a:pt x="31" y="409"/>
                        </a:lnTo>
                        <a:lnTo>
                          <a:pt x="33" y="355"/>
                        </a:lnTo>
                        <a:lnTo>
                          <a:pt x="36" y="328"/>
                        </a:lnTo>
                        <a:lnTo>
                          <a:pt x="42" y="301"/>
                        </a:lnTo>
                        <a:lnTo>
                          <a:pt x="50" y="277"/>
                        </a:lnTo>
                        <a:lnTo>
                          <a:pt x="61" y="258"/>
                        </a:lnTo>
                        <a:lnTo>
                          <a:pt x="42" y="264"/>
                        </a:lnTo>
                        <a:lnTo>
                          <a:pt x="25" y="272"/>
                        </a:lnTo>
                        <a:lnTo>
                          <a:pt x="12" y="282"/>
                        </a:lnTo>
                        <a:lnTo>
                          <a:pt x="3" y="294"/>
                        </a:lnTo>
                        <a:lnTo>
                          <a:pt x="9" y="264"/>
                        </a:lnTo>
                        <a:lnTo>
                          <a:pt x="20" y="233"/>
                        </a:lnTo>
                        <a:lnTo>
                          <a:pt x="28" y="218"/>
                        </a:lnTo>
                        <a:lnTo>
                          <a:pt x="39" y="206"/>
                        </a:lnTo>
                        <a:lnTo>
                          <a:pt x="52" y="195"/>
                        </a:lnTo>
                        <a:lnTo>
                          <a:pt x="68" y="185"/>
                        </a:lnTo>
                        <a:lnTo>
                          <a:pt x="49" y="179"/>
                        </a:lnTo>
                        <a:lnTo>
                          <a:pt x="30" y="176"/>
                        </a:lnTo>
                        <a:lnTo>
                          <a:pt x="11" y="177"/>
                        </a:lnTo>
                        <a:lnTo>
                          <a:pt x="0" y="179"/>
                        </a:lnTo>
                        <a:lnTo>
                          <a:pt x="12" y="165"/>
                        </a:lnTo>
                        <a:lnTo>
                          <a:pt x="30" y="149"/>
                        </a:lnTo>
                        <a:lnTo>
                          <a:pt x="66" y="117"/>
                        </a:lnTo>
                        <a:lnTo>
                          <a:pt x="87" y="103"/>
                        </a:lnTo>
                        <a:lnTo>
                          <a:pt x="107" y="90"/>
                        </a:lnTo>
                        <a:lnTo>
                          <a:pt x="128" y="82"/>
                        </a:lnTo>
                        <a:lnTo>
                          <a:pt x="147" y="79"/>
                        </a:lnTo>
                        <a:lnTo>
                          <a:pt x="134" y="71"/>
                        </a:lnTo>
                        <a:lnTo>
                          <a:pt x="118" y="65"/>
                        </a:lnTo>
                        <a:lnTo>
                          <a:pt x="99" y="62"/>
                        </a:lnTo>
                        <a:lnTo>
                          <a:pt x="79" y="63"/>
                        </a:lnTo>
                        <a:lnTo>
                          <a:pt x="87" y="55"/>
                        </a:lnTo>
                        <a:lnTo>
                          <a:pt x="99" y="49"/>
                        </a:lnTo>
                        <a:lnTo>
                          <a:pt x="113" y="39"/>
                        </a:lnTo>
                        <a:lnTo>
                          <a:pt x="129" y="32"/>
                        </a:lnTo>
                        <a:lnTo>
                          <a:pt x="169" y="17"/>
                        </a:lnTo>
                        <a:lnTo>
                          <a:pt x="212" y="6"/>
                        </a:lnTo>
                        <a:lnTo>
                          <a:pt x="256" y="0"/>
                        </a:lnTo>
                        <a:lnTo>
                          <a:pt x="278" y="0"/>
                        </a:lnTo>
                        <a:lnTo>
                          <a:pt x="299" y="1"/>
                        </a:lnTo>
                        <a:lnTo>
                          <a:pt x="318" y="6"/>
                        </a:lnTo>
                        <a:lnTo>
                          <a:pt x="335" y="14"/>
                        </a:lnTo>
                        <a:lnTo>
                          <a:pt x="349" y="25"/>
                        </a:lnTo>
                        <a:lnTo>
                          <a:pt x="362" y="39"/>
                        </a:lnTo>
                        <a:lnTo>
                          <a:pt x="348" y="49"/>
                        </a:lnTo>
                        <a:lnTo>
                          <a:pt x="330" y="62"/>
                        </a:lnTo>
                        <a:lnTo>
                          <a:pt x="311" y="76"/>
                        </a:lnTo>
                        <a:lnTo>
                          <a:pt x="299" y="89"/>
                        </a:lnTo>
                        <a:lnTo>
                          <a:pt x="262" y="89"/>
                        </a:lnTo>
                        <a:lnTo>
                          <a:pt x="223" y="93"/>
                        </a:lnTo>
                        <a:lnTo>
                          <a:pt x="205" y="100"/>
                        </a:lnTo>
                        <a:lnTo>
                          <a:pt x="188" y="108"/>
                        </a:lnTo>
                        <a:lnTo>
                          <a:pt x="174" y="120"/>
                        </a:lnTo>
                        <a:lnTo>
                          <a:pt x="161" y="136"/>
                        </a:lnTo>
                        <a:lnTo>
                          <a:pt x="174" y="130"/>
                        </a:lnTo>
                        <a:lnTo>
                          <a:pt x="189" y="123"/>
                        </a:lnTo>
                        <a:lnTo>
                          <a:pt x="221" y="119"/>
                        </a:lnTo>
                        <a:lnTo>
                          <a:pt x="250" y="119"/>
                        </a:lnTo>
                        <a:lnTo>
                          <a:pt x="261" y="120"/>
                        </a:lnTo>
                        <a:lnTo>
                          <a:pt x="269" y="125"/>
                        </a:lnTo>
                        <a:lnTo>
                          <a:pt x="259" y="134"/>
                        </a:lnTo>
                        <a:lnTo>
                          <a:pt x="250" y="147"/>
                        </a:lnTo>
                        <a:lnTo>
                          <a:pt x="227" y="174"/>
                        </a:lnTo>
                        <a:lnTo>
                          <a:pt x="207" y="201"/>
                        </a:lnTo>
                        <a:lnTo>
                          <a:pt x="199" y="212"/>
                        </a:lnTo>
                        <a:lnTo>
                          <a:pt x="193" y="222"/>
                        </a:lnTo>
                        <a:lnTo>
                          <a:pt x="172" y="230"/>
                        </a:lnTo>
                        <a:lnTo>
                          <a:pt x="148" y="242"/>
                        </a:lnTo>
                        <a:lnTo>
                          <a:pt x="128" y="256"/>
                        </a:lnTo>
                        <a:lnTo>
                          <a:pt x="121" y="263"/>
                        </a:lnTo>
                        <a:lnTo>
                          <a:pt x="118" y="271"/>
                        </a:lnTo>
                        <a:lnTo>
                          <a:pt x="136" y="268"/>
                        </a:lnTo>
                        <a:lnTo>
                          <a:pt x="150" y="269"/>
                        </a:lnTo>
                        <a:lnTo>
                          <a:pt x="161" y="269"/>
                        </a:lnTo>
                        <a:lnTo>
                          <a:pt x="167" y="271"/>
                        </a:lnTo>
                        <a:lnTo>
                          <a:pt x="158" y="293"/>
                        </a:lnTo>
                        <a:lnTo>
                          <a:pt x="151" y="321"/>
                        </a:lnTo>
                        <a:lnTo>
                          <a:pt x="151" y="350"/>
                        </a:lnTo>
                        <a:lnTo>
                          <a:pt x="155" y="366"/>
                        </a:lnTo>
                        <a:lnTo>
                          <a:pt x="161" y="380"/>
                        </a:lnTo>
                        <a:lnTo>
                          <a:pt x="170" y="348"/>
                        </a:lnTo>
                        <a:lnTo>
                          <a:pt x="180" y="318"/>
                        </a:lnTo>
                        <a:lnTo>
                          <a:pt x="189" y="291"/>
                        </a:lnTo>
                        <a:lnTo>
                          <a:pt x="201" y="268"/>
                        </a:lnTo>
                        <a:lnTo>
                          <a:pt x="212" y="245"/>
                        </a:lnTo>
                        <a:lnTo>
                          <a:pt x="224" y="228"/>
                        </a:lnTo>
                        <a:lnTo>
                          <a:pt x="235" y="212"/>
                        </a:lnTo>
                        <a:lnTo>
                          <a:pt x="246" y="201"/>
                        </a:lnTo>
                        <a:lnTo>
                          <a:pt x="267" y="225"/>
                        </a:lnTo>
                        <a:lnTo>
                          <a:pt x="281" y="250"/>
                        </a:lnTo>
                        <a:lnTo>
                          <a:pt x="289" y="274"/>
                        </a:lnTo>
                        <a:lnTo>
                          <a:pt x="292" y="301"/>
                        </a:lnTo>
                        <a:lnTo>
                          <a:pt x="300" y="263"/>
                        </a:lnTo>
                        <a:lnTo>
                          <a:pt x="300" y="226"/>
                        </a:lnTo>
                        <a:lnTo>
                          <a:pt x="294" y="192"/>
                        </a:lnTo>
                        <a:lnTo>
                          <a:pt x="289" y="177"/>
                        </a:lnTo>
                        <a:lnTo>
                          <a:pt x="283" y="165"/>
                        </a:lnTo>
                        <a:lnTo>
                          <a:pt x="302" y="144"/>
                        </a:lnTo>
                        <a:lnTo>
                          <a:pt x="326" y="122"/>
                        </a:lnTo>
                        <a:lnTo>
                          <a:pt x="351" y="101"/>
                        </a:lnTo>
                        <a:lnTo>
                          <a:pt x="372" y="85"/>
                        </a:lnTo>
                        <a:lnTo>
                          <a:pt x="376" y="95"/>
                        </a:lnTo>
                        <a:lnTo>
                          <a:pt x="381" y="108"/>
                        </a:lnTo>
                        <a:lnTo>
                          <a:pt x="394" y="136"/>
                        </a:lnTo>
                        <a:lnTo>
                          <a:pt x="406" y="165"/>
                        </a:lnTo>
                        <a:lnTo>
                          <a:pt x="411" y="177"/>
                        </a:lnTo>
                        <a:lnTo>
                          <a:pt x="414" y="188"/>
                        </a:lnTo>
                        <a:lnTo>
                          <a:pt x="416" y="179"/>
                        </a:lnTo>
                        <a:lnTo>
                          <a:pt x="417" y="166"/>
                        </a:lnTo>
                        <a:lnTo>
                          <a:pt x="417" y="136"/>
                        </a:lnTo>
                        <a:lnTo>
                          <a:pt x="414" y="103"/>
                        </a:lnTo>
                        <a:lnTo>
                          <a:pt x="405" y="73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8" name="Group 56"/>
                <p:cNvGrpSpPr>
                  <a:grpSpLocks/>
                </p:cNvGrpSpPr>
                <p:nvPr/>
              </p:nvGrpSpPr>
              <p:grpSpPr bwMode="auto">
                <a:xfrm rot="10800000">
                  <a:off x="2430" y="0"/>
                  <a:ext cx="2340" cy="750"/>
                  <a:chOff x="0" y="0"/>
                  <a:chExt cx="2340" cy="1216"/>
                </a:xfrm>
              </p:grpSpPr>
              <p:grpSp>
                <p:nvGrpSpPr>
                  <p:cNvPr id="79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0" y="0"/>
                    <a:ext cx="2340" cy="855"/>
                    <a:chOff x="0" y="0"/>
                    <a:chExt cx="2340" cy="855"/>
                  </a:xfrm>
                </p:grpSpPr>
                <p:sp>
                  <p:nvSpPr>
                    <p:cNvPr id="81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450" y="167"/>
                      <a:ext cx="1890" cy="688"/>
                    </a:xfrm>
                    <a:custGeom>
                      <a:avLst/>
                      <a:gdLst>
                        <a:gd name="T0" fmla="*/ 1341 w 1890"/>
                        <a:gd name="T1" fmla="*/ 581 h 589"/>
                        <a:gd name="T2" fmla="*/ 1515 w 1890"/>
                        <a:gd name="T3" fmla="*/ 586 h 589"/>
                        <a:gd name="T4" fmla="*/ 1672 w 1890"/>
                        <a:gd name="T5" fmla="*/ 550 h 589"/>
                        <a:gd name="T6" fmla="*/ 1797 w 1890"/>
                        <a:gd name="T7" fmla="*/ 483 h 589"/>
                        <a:gd name="T8" fmla="*/ 1874 w 1890"/>
                        <a:gd name="T9" fmla="*/ 393 h 589"/>
                        <a:gd name="T10" fmla="*/ 1887 w 1890"/>
                        <a:gd name="T11" fmla="*/ 288 h 589"/>
                        <a:gd name="T12" fmla="*/ 1852 w 1890"/>
                        <a:gd name="T13" fmla="*/ 203 h 589"/>
                        <a:gd name="T14" fmla="*/ 1787 w 1890"/>
                        <a:gd name="T15" fmla="*/ 141 h 589"/>
                        <a:gd name="T16" fmla="*/ 1653 w 1890"/>
                        <a:gd name="T17" fmla="*/ 79 h 589"/>
                        <a:gd name="T18" fmla="*/ 1559 w 1890"/>
                        <a:gd name="T19" fmla="*/ 57 h 589"/>
                        <a:gd name="T20" fmla="*/ 1527 w 1890"/>
                        <a:gd name="T21" fmla="*/ 25 h 589"/>
                        <a:gd name="T22" fmla="*/ 1464 w 1890"/>
                        <a:gd name="T23" fmla="*/ 6 h 589"/>
                        <a:gd name="T24" fmla="*/ 1426 w 1890"/>
                        <a:gd name="T25" fmla="*/ 11 h 589"/>
                        <a:gd name="T26" fmla="*/ 1474 w 1890"/>
                        <a:gd name="T27" fmla="*/ 57 h 589"/>
                        <a:gd name="T28" fmla="*/ 1399 w 1890"/>
                        <a:gd name="T29" fmla="*/ 54 h 589"/>
                        <a:gd name="T30" fmla="*/ 1299 w 1890"/>
                        <a:gd name="T31" fmla="*/ 70 h 589"/>
                        <a:gd name="T32" fmla="*/ 1079 w 1890"/>
                        <a:gd name="T33" fmla="*/ 139 h 589"/>
                        <a:gd name="T34" fmla="*/ 956 w 1890"/>
                        <a:gd name="T35" fmla="*/ 195 h 589"/>
                        <a:gd name="T36" fmla="*/ 793 w 1890"/>
                        <a:gd name="T37" fmla="*/ 288 h 589"/>
                        <a:gd name="T38" fmla="*/ 600 w 1890"/>
                        <a:gd name="T39" fmla="*/ 379 h 589"/>
                        <a:gd name="T40" fmla="*/ 451 w 1890"/>
                        <a:gd name="T41" fmla="*/ 413 h 589"/>
                        <a:gd name="T42" fmla="*/ 405 w 1890"/>
                        <a:gd name="T43" fmla="*/ 380 h 589"/>
                        <a:gd name="T44" fmla="*/ 335 w 1890"/>
                        <a:gd name="T45" fmla="*/ 363 h 589"/>
                        <a:gd name="T46" fmla="*/ 310 w 1890"/>
                        <a:gd name="T47" fmla="*/ 374 h 589"/>
                        <a:gd name="T48" fmla="*/ 367 w 1890"/>
                        <a:gd name="T49" fmla="*/ 396 h 589"/>
                        <a:gd name="T50" fmla="*/ 375 w 1890"/>
                        <a:gd name="T51" fmla="*/ 426 h 589"/>
                        <a:gd name="T52" fmla="*/ 312 w 1890"/>
                        <a:gd name="T53" fmla="*/ 445 h 589"/>
                        <a:gd name="T54" fmla="*/ 164 w 1890"/>
                        <a:gd name="T55" fmla="*/ 448 h 589"/>
                        <a:gd name="T56" fmla="*/ 36 w 1890"/>
                        <a:gd name="T57" fmla="*/ 417 h 589"/>
                        <a:gd name="T58" fmla="*/ 6 w 1890"/>
                        <a:gd name="T59" fmla="*/ 417 h 589"/>
                        <a:gd name="T60" fmla="*/ 129 w 1890"/>
                        <a:gd name="T61" fmla="*/ 463 h 589"/>
                        <a:gd name="T62" fmla="*/ 226 w 1890"/>
                        <a:gd name="T63" fmla="*/ 475 h 589"/>
                        <a:gd name="T64" fmla="*/ 407 w 1890"/>
                        <a:gd name="T65" fmla="*/ 467 h 589"/>
                        <a:gd name="T66" fmla="*/ 603 w 1890"/>
                        <a:gd name="T67" fmla="*/ 429 h 589"/>
                        <a:gd name="T68" fmla="*/ 767 w 1890"/>
                        <a:gd name="T69" fmla="*/ 360 h 589"/>
                        <a:gd name="T70" fmla="*/ 843 w 1890"/>
                        <a:gd name="T71" fmla="*/ 320 h 589"/>
                        <a:gd name="T72" fmla="*/ 951 w 1890"/>
                        <a:gd name="T73" fmla="*/ 261 h 589"/>
                        <a:gd name="T74" fmla="*/ 1056 w 1890"/>
                        <a:gd name="T75" fmla="*/ 209 h 589"/>
                        <a:gd name="T76" fmla="*/ 1078 w 1890"/>
                        <a:gd name="T77" fmla="*/ 212 h 589"/>
                        <a:gd name="T78" fmla="*/ 1073 w 1890"/>
                        <a:gd name="T79" fmla="*/ 246 h 589"/>
                        <a:gd name="T80" fmla="*/ 1090 w 1890"/>
                        <a:gd name="T81" fmla="*/ 257 h 589"/>
                        <a:gd name="T82" fmla="*/ 1125 w 1890"/>
                        <a:gd name="T83" fmla="*/ 214 h 589"/>
                        <a:gd name="T84" fmla="*/ 1135 w 1890"/>
                        <a:gd name="T85" fmla="*/ 173 h 589"/>
                        <a:gd name="T86" fmla="*/ 1274 w 1890"/>
                        <a:gd name="T87" fmla="*/ 120 h 589"/>
                        <a:gd name="T88" fmla="*/ 1423 w 1890"/>
                        <a:gd name="T89" fmla="*/ 100 h 589"/>
                        <a:gd name="T90" fmla="*/ 1564 w 1890"/>
                        <a:gd name="T91" fmla="*/ 106 h 589"/>
                        <a:gd name="T92" fmla="*/ 1683 w 1890"/>
                        <a:gd name="T93" fmla="*/ 131 h 589"/>
                        <a:gd name="T94" fmla="*/ 1762 w 1890"/>
                        <a:gd name="T95" fmla="*/ 168 h 589"/>
                        <a:gd name="T96" fmla="*/ 1782 w 1890"/>
                        <a:gd name="T97" fmla="*/ 209 h 589"/>
                        <a:gd name="T98" fmla="*/ 1744 w 1890"/>
                        <a:gd name="T99" fmla="*/ 244 h 589"/>
                        <a:gd name="T100" fmla="*/ 1686 w 1890"/>
                        <a:gd name="T101" fmla="*/ 252 h 589"/>
                        <a:gd name="T102" fmla="*/ 1725 w 1890"/>
                        <a:gd name="T103" fmla="*/ 269 h 589"/>
                        <a:gd name="T104" fmla="*/ 1770 w 1890"/>
                        <a:gd name="T105" fmla="*/ 266 h 589"/>
                        <a:gd name="T106" fmla="*/ 1830 w 1890"/>
                        <a:gd name="T107" fmla="*/ 261 h 589"/>
                        <a:gd name="T108" fmla="*/ 1843 w 1890"/>
                        <a:gd name="T109" fmla="*/ 350 h 589"/>
                        <a:gd name="T110" fmla="*/ 1809 w 1890"/>
                        <a:gd name="T111" fmla="*/ 423 h 589"/>
                        <a:gd name="T112" fmla="*/ 1741 w 1890"/>
                        <a:gd name="T113" fmla="*/ 483 h 589"/>
                        <a:gd name="T114" fmla="*/ 1645 w 1890"/>
                        <a:gd name="T115" fmla="*/ 526 h 589"/>
                        <a:gd name="T116" fmla="*/ 1531 w 1890"/>
                        <a:gd name="T117" fmla="*/ 550 h 589"/>
                        <a:gd name="T118" fmla="*/ 1398 w 1890"/>
                        <a:gd name="T119" fmla="*/ 556 h 589"/>
                        <a:gd name="T120" fmla="*/ 1277 w 1890"/>
                        <a:gd name="T121" fmla="*/ 542 h 589"/>
                        <a:gd name="T122" fmla="*/ 1187 w 1890"/>
                        <a:gd name="T123" fmla="*/ 518 h 58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  <a:cxn ang="0">
                          <a:pos x="T116" y="T117"/>
                        </a:cxn>
                        <a:cxn ang="0">
                          <a:pos x="T118" y="T119"/>
                        </a:cxn>
                        <a:cxn ang="0">
                          <a:pos x="T120" y="T121"/>
                        </a:cxn>
                        <a:cxn ang="0">
                          <a:pos x="T122" y="T123"/>
                        </a:cxn>
                      </a:cxnLst>
                      <a:rect l="0" t="0" r="r" b="b"/>
                      <a:pathLst>
                        <a:path w="1890" h="589">
                          <a:moveTo>
                            <a:pt x="1223" y="551"/>
                          </a:moveTo>
                          <a:lnTo>
                            <a:pt x="1282" y="569"/>
                          </a:lnTo>
                          <a:lnTo>
                            <a:pt x="1341" y="581"/>
                          </a:lnTo>
                          <a:lnTo>
                            <a:pt x="1399" y="588"/>
                          </a:lnTo>
                          <a:lnTo>
                            <a:pt x="1458" y="589"/>
                          </a:lnTo>
                          <a:lnTo>
                            <a:pt x="1515" y="586"/>
                          </a:lnTo>
                          <a:lnTo>
                            <a:pt x="1569" y="578"/>
                          </a:lnTo>
                          <a:lnTo>
                            <a:pt x="1622" y="565"/>
                          </a:lnTo>
                          <a:lnTo>
                            <a:pt x="1672" y="550"/>
                          </a:lnTo>
                          <a:lnTo>
                            <a:pt x="1717" y="531"/>
                          </a:lnTo>
                          <a:lnTo>
                            <a:pt x="1760" y="508"/>
                          </a:lnTo>
                          <a:lnTo>
                            <a:pt x="1797" y="483"/>
                          </a:lnTo>
                          <a:lnTo>
                            <a:pt x="1830" y="455"/>
                          </a:lnTo>
                          <a:lnTo>
                            <a:pt x="1855" y="425"/>
                          </a:lnTo>
                          <a:lnTo>
                            <a:pt x="1874" y="393"/>
                          </a:lnTo>
                          <a:lnTo>
                            <a:pt x="1885" y="358"/>
                          </a:lnTo>
                          <a:lnTo>
                            <a:pt x="1890" y="323"/>
                          </a:lnTo>
                          <a:lnTo>
                            <a:pt x="1887" y="288"/>
                          </a:lnTo>
                          <a:lnTo>
                            <a:pt x="1881" y="257"/>
                          </a:lnTo>
                          <a:lnTo>
                            <a:pt x="1868" y="228"/>
                          </a:lnTo>
                          <a:lnTo>
                            <a:pt x="1852" y="203"/>
                          </a:lnTo>
                          <a:lnTo>
                            <a:pt x="1833" y="179"/>
                          </a:lnTo>
                          <a:lnTo>
                            <a:pt x="1811" y="158"/>
                          </a:lnTo>
                          <a:lnTo>
                            <a:pt x="1787" y="141"/>
                          </a:lnTo>
                          <a:lnTo>
                            <a:pt x="1762" y="125"/>
                          </a:lnTo>
                          <a:lnTo>
                            <a:pt x="1708" y="98"/>
                          </a:lnTo>
                          <a:lnTo>
                            <a:pt x="1653" y="79"/>
                          </a:lnTo>
                          <a:lnTo>
                            <a:pt x="1602" y="67"/>
                          </a:lnTo>
                          <a:lnTo>
                            <a:pt x="1580" y="62"/>
                          </a:lnTo>
                          <a:lnTo>
                            <a:pt x="1559" y="57"/>
                          </a:lnTo>
                          <a:lnTo>
                            <a:pt x="1551" y="44"/>
                          </a:lnTo>
                          <a:lnTo>
                            <a:pt x="1540" y="33"/>
                          </a:lnTo>
                          <a:lnTo>
                            <a:pt x="1527" y="25"/>
                          </a:lnTo>
                          <a:lnTo>
                            <a:pt x="1510" y="17"/>
                          </a:lnTo>
                          <a:lnTo>
                            <a:pt x="1488" y="11"/>
                          </a:lnTo>
                          <a:lnTo>
                            <a:pt x="1464" y="6"/>
                          </a:lnTo>
                          <a:lnTo>
                            <a:pt x="1436" y="3"/>
                          </a:lnTo>
                          <a:lnTo>
                            <a:pt x="1404" y="0"/>
                          </a:lnTo>
                          <a:lnTo>
                            <a:pt x="1426" y="11"/>
                          </a:lnTo>
                          <a:lnTo>
                            <a:pt x="1448" y="25"/>
                          </a:lnTo>
                          <a:lnTo>
                            <a:pt x="1464" y="41"/>
                          </a:lnTo>
                          <a:lnTo>
                            <a:pt x="1474" y="57"/>
                          </a:lnTo>
                          <a:lnTo>
                            <a:pt x="1451" y="54"/>
                          </a:lnTo>
                          <a:lnTo>
                            <a:pt x="1428" y="52"/>
                          </a:lnTo>
                          <a:lnTo>
                            <a:pt x="1399" y="54"/>
                          </a:lnTo>
                          <a:lnTo>
                            <a:pt x="1368" y="57"/>
                          </a:lnTo>
                          <a:lnTo>
                            <a:pt x="1334" y="62"/>
                          </a:lnTo>
                          <a:lnTo>
                            <a:pt x="1299" y="70"/>
                          </a:lnTo>
                          <a:lnTo>
                            <a:pt x="1227" y="89"/>
                          </a:lnTo>
                          <a:lnTo>
                            <a:pt x="1152" y="112"/>
                          </a:lnTo>
                          <a:lnTo>
                            <a:pt x="1079" y="139"/>
                          </a:lnTo>
                          <a:lnTo>
                            <a:pt x="1013" y="166"/>
                          </a:lnTo>
                          <a:lnTo>
                            <a:pt x="983" y="181"/>
                          </a:lnTo>
                          <a:lnTo>
                            <a:pt x="956" y="195"/>
                          </a:lnTo>
                          <a:lnTo>
                            <a:pt x="905" y="223"/>
                          </a:lnTo>
                          <a:lnTo>
                            <a:pt x="851" y="257"/>
                          </a:lnTo>
                          <a:lnTo>
                            <a:pt x="793" y="288"/>
                          </a:lnTo>
                          <a:lnTo>
                            <a:pt x="733" y="322"/>
                          </a:lnTo>
                          <a:lnTo>
                            <a:pt x="668" y="352"/>
                          </a:lnTo>
                          <a:lnTo>
                            <a:pt x="600" y="379"/>
                          </a:lnTo>
                          <a:lnTo>
                            <a:pt x="527" y="399"/>
                          </a:lnTo>
                          <a:lnTo>
                            <a:pt x="489" y="407"/>
                          </a:lnTo>
                          <a:lnTo>
                            <a:pt x="451" y="413"/>
                          </a:lnTo>
                          <a:lnTo>
                            <a:pt x="438" y="402"/>
                          </a:lnTo>
                          <a:lnTo>
                            <a:pt x="422" y="391"/>
                          </a:lnTo>
                          <a:lnTo>
                            <a:pt x="405" y="380"/>
                          </a:lnTo>
                          <a:lnTo>
                            <a:pt x="384" y="371"/>
                          </a:lnTo>
                          <a:lnTo>
                            <a:pt x="361" y="364"/>
                          </a:lnTo>
                          <a:lnTo>
                            <a:pt x="335" y="363"/>
                          </a:lnTo>
                          <a:lnTo>
                            <a:pt x="310" y="364"/>
                          </a:lnTo>
                          <a:lnTo>
                            <a:pt x="283" y="374"/>
                          </a:lnTo>
                          <a:lnTo>
                            <a:pt x="310" y="374"/>
                          </a:lnTo>
                          <a:lnTo>
                            <a:pt x="332" y="379"/>
                          </a:lnTo>
                          <a:lnTo>
                            <a:pt x="353" y="387"/>
                          </a:lnTo>
                          <a:lnTo>
                            <a:pt x="367" y="396"/>
                          </a:lnTo>
                          <a:lnTo>
                            <a:pt x="376" y="407"/>
                          </a:lnTo>
                          <a:lnTo>
                            <a:pt x="380" y="417"/>
                          </a:lnTo>
                          <a:lnTo>
                            <a:pt x="375" y="426"/>
                          </a:lnTo>
                          <a:lnTo>
                            <a:pt x="370" y="429"/>
                          </a:lnTo>
                          <a:lnTo>
                            <a:pt x="362" y="432"/>
                          </a:lnTo>
                          <a:lnTo>
                            <a:pt x="312" y="445"/>
                          </a:lnTo>
                          <a:lnTo>
                            <a:pt x="261" y="450"/>
                          </a:lnTo>
                          <a:lnTo>
                            <a:pt x="212" y="451"/>
                          </a:lnTo>
                          <a:lnTo>
                            <a:pt x="164" y="448"/>
                          </a:lnTo>
                          <a:lnTo>
                            <a:pt x="120" y="440"/>
                          </a:lnTo>
                          <a:lnTo>
                            <a:pt x="77" y="429"/>
                          </a:lnTo>
                          <a:lnTo>
                            <a:pt x="36" y="417"/>
                          </a:lnTo>
                          <a:lnTo>
                            <a:pt x="0" y="399"/>
                          </a:lnTo>
                          <a:lnTo>
                            <a:pt x="0" y="396"/>
                          </a:lnTo>
                          <a:lnTo>
                            <a:pt x="6" y="417"/>
                          </a:lnTo>
                          <a:lnTo>
                            <a:pt x="9" y="417"/>
                          </a:lnTo>
                          <a:lnTo>
                            <a:pt x="71" y="444"/>
                          </a:lnTo>
                          <a:lnTo>
                            <a:pt x="129" y="463"/>
                          </a:lnTo>
                          <a:lnTo>
                            <a:pt x="160" y="469"/>
                          </a:lnTo>
                          <a:lnTo>
                            <a:pt x="191" y="474"/>
                          </a:lnTo>
                          <a:lnTo>
                            <a:pt x="226" y="475"/>
                          </a:lnTo>
                          <a:lnTo>
                            <a:pt x="264" y="475"/>
                          </a:lnTo>
                          <a:lnTo>
                            <a:pt x="337" y="472"/>
                          </a:lnTo>
                          <a:lnTo>
                            <a:pt x="407" y="467"/>
                          </a:lnTo>
                          <a:lnTo>
                            <a:pt x="475" y="458"/>
                          </a:lnTo>
                          <a:lnTo>
                            <a:pt x="541" y="445"/>
                          </a:lnTo>
                          <a:lnTo>
                            <a:pt x="603" y="429"/>
                          </a:lnTo>
                          <a:lnTo>
                            <a:pt x="661" y="409"/>
                          </a:lnTo>
                          <a:lnTo>
                            <a:pt x="717" y="387"/>
                          </a:lnTo>
                          <a:lnTo>
                            <a:pt x="767" y="360"/>
                          </a:lnTo>
                          <a:lnTo>
                            <a:pt x="788" y="348"/>
                          </a:lnTo>
                          <a:lnTo>
                            <a:pt x="813" y="336"/>
                          </a:lnTo>
                          <a:lnTo>
                            <a:pt x="843" y="320"/>
                          </a:lnTo>
                          <a:lnTo>
                            <a:pt x="877" y="303"/>
                          </a:lnTo>
                          <a:lnTo>
                            <a:pt x="913" y="284"/>
                          </a:lnTo>
                          <a:lnTo>
                            <a:pt x="951" y="261"/>
                          </a:lnTo>
                          <a:lnTo>
                            <a:pt x="1032" y="215"/>
                          </a:lnTo>
                          <a:lnTo>
                            <a:pt x="1045" y="211"/>
                          </a:lnTo>
                          <a:lnTo>
                            <a:pt x="1056" y="209"/>
                          </a:lnTo>
                          <a:lnTo>
                            <a:pt x="1064" y="208"/>
                          </a:lnTo>
                          <a:lnTo>
                            <a:pt x="1070" y="208"/>
                          </a:lnTo>
                          <a:lnTo>
                            <a:pt x="1078" y="212"/>
                          </a:lnTo>
                          <a:lnTo>
                            <a:pt x="1081" y="222"/>
                          </a:lnTo>
                          <a:lnTo>
                            <a:pt x="1078" y="233"/>
                          </a:lnTo>
                          <a:lnTo>
                            <a:pt x="1073" y="246"/>
                          </a:lnTo>
                          <a:lnTo>
                            <a:pt x="1056" y="274"/>
                          </a:lnTo>
                          <a:lnTo>
                            <a:pt x="1075" y="266"/>
                          </a:lnTo>
                          <a:lnTo>
                            <a:pt x="1090" y="257"/>
                          </a:lnTo>
                          <a:lnTo>
                            <a:pt x="1105" y="244"/>
                          </a:lnTo>
                          <a:lnTo>
                            <a:pt x="1116" y="230"/>
                          </a:lnTo>
                          <a:lnTo>
                            <a:pt x="1125" y="214"/>
                          </a:lnTo>
                          <a:lnTo>
                            <a:pt x="1132" y="200"/>
                          </a:lnTo>
                          <a:lnTo>
                            <a:pt x="1135" y="185"/>
                          </a:lnTo>
                          <a:lnTo>
                            <a:pt x="1135" y="173"/>
                          </a:lnTo>
                          <a:lnTo>
                            <a:pt x="1179" y="150"/>
                          </a:lnTo>
                          <a:lnTo>
                            <a:pt x="1225" y="133"/>
                          </a:lnTo>
                          <a:lnTo>
                            <a:pt x="1274" y="120"/>
                          </a:lnTo>
                          <a:lnTo>
                            <a:pt x="1323" y="109"/>
                          </a:lnTo>
                          <a:lnTo>
                            <a:pt x="1372" y="103"/>
                          </a:lnTo>
                          <a:lnTo>
                            <a:pt x="1423" y="100"/>
                          </a:lnTo>
                          <a:lnTo>
                            <a:pt x="1470" y="100"/>
                          </a:lnTo>
                          <a:lnTo>
                            <a:pt x="1518" y="101"/>
                          </a:lnTo>
                          <a:lnTo>
                            <a:pt x="1564" y="106"/>
                          </a:lnTo>
                          <a:lnTo>
                            <a:pt x="1607" y="112"/>
                          </a:lnTo>
                          <a:lnTo>
                            <a:pt x="1646" y="120"/>
                          </a:lnTo>
                          <a:lnTo>
                            <a:pt x="1683" y="131"/>
                          </a:lnTo>
                          <a:lnTo>
                            <a:pt x="1714" y="143"/>
                          </a:lnTo>
                          <a:lnTo>
                            <a:pt x="1741" y="155"/>
                          </a:lnTo>
                          <a:lnTo>
                            <a:pt x="1762" y="168"/>
                          </a:lnTo>
                          <a:lnTo>
                            <a:pt x="1778" y="182"/>
                          </a:lnTo>
                          <a:lnTo>
                            <a:pt x="1784" y="196"/>
                          </a:lnTo>
                          <a:lnTo>
                            <a:pt x="1782" y="209"/>
                          </a:lnTo>
                          <a:lnTo>
                            <a:pt x="1774" y="223"/>
                          </a:lnTo>
                          <a:lnTo>
                            <a:pt x="1762" y="234"/>
                          </a:lnTo>
                          <a:lnTo>
                            <a:pt x="1744" y="244"/>
                          </a:lnTo>
                          <a:lnTo>
                            <a:pt x="1725" y="250"/>
                          </a:lnTo>
                          <a:lnTo>
                            <a:pt x="1705" y="253"/>
                          </a:lnTo>
                          <a:lnTo>
                            <a:pt x="1686" y="252"/>
                          </a:lnTo>
                          <a:lnTo>
                            <a:pt x="1698" y="261"/>
                          </a:lnTo>
                          <a:lnTo>
                            <a:pt x="1711" y="266"/>
                          </a:lnTo>
                          <a:lnTo>
                            <a:pt x="1725" y="269"/>
                          </a:lnTo>
                          <a:lnTo>
                            <a:pt x="1741" y="269"/>
                          </a:lnTo>
                          <a:lnTo>
                            <a:pt x="1759" y="266"/>
                          </a:lnTo>
                          <a:lnTo>
                            <a:pt x="1770" y="266"/>
                          </a:lnTo>
                          <a:lnTo>
                            <a:pt x="1779" y="265"/>
                          </a:lnTo>
                          <a:lnTo>
                            <a:pt x="1803" y="263"/>
                          </a:lnTo>
                          <a:lnTo>
                            <a:pt x="1830" y="261"/>
                          </a:lnTo>
                          <a:lnTo>
                            <a:pt x="1839" y="291"/>
                          </a:lnTo>
                          <a:lnTo>
                            <a:pt x="1843" y="322"/>
                          </a:lnTo>
                          <a:lnTo>
                            <a:pt x="1843" y="350"/>
                          </a:lnTo>
                          <a:lnTo>
                            <a:pt x="1836" y="375"/>
                          </a:lnTo>
                          <a:lnTo>
                            <a:pt x="1825" y="401"/>
                          </a:lnTo>
                          <a:lnTo>
                            <a:pt x="1809" y="423"/>
                          </a:lnTo>
                          <a:lnTo>
                            <a:pt x="1790" y="445"/>
                          </a:lnTo>
                          <a:lnTo>
                            <a:pt x="1767" y="466"/>
                          </a:lnTo>
                          <a:lnTo>
                            <a:pt x="1741" y="483"/>
                          </a:lnTo>
                          <a:lnTo>
                            <a:pt x="1711" y="499"/>
                          </a:lnTo>
                          <a:lnTo>
                            <a:pt x="1679" y="513"/>
                          </a:lnTo>
                          <a:lnTo>
                            <a:pt x="1645" y="526"/>
                          </a:lnTo>
                          <a:lnTo>
                            <a:pt x="1608" y="535"/>
                          </a:lnTo>
                          <a:lnTo>
                            <a:pt x="1570" y="545"/>
                          </a:lnTo>
                          <a:lnTo>
                            <a:pt x="1531" y="550"/>
                          </a:lnTo>
                          <a:lnTo>
                            <a:pt x="1491" y="554"/>
                          </a:lnTo>
                          <a:lnTo>
                            <a:pt x="1444" y="558"/>
                          </a:lnTo>
                          <a:lnTo>
                            <a:pt x="1398" y="556"/>
                          </a:lnTo>
                          <a:lnTo>
                            <a:pt x="1355" y="553"/>
                          </a:lnTo>
                          <a:lnTo>
                            <a:pt x="1314" y="548"/>
                          </a:lnTo>
                          <a:lnTo>
                            <a:pt x="1277" y="542"/>
                          </a:lnTo>
                          <a:lnTo>
                            <a:pt x="1242" y="534"/>
                          </a:lnTo>
                          <a:lnTo>
                            <a:pt x="1212" y="526"/>
                          </a:lnTo>
                          <a:lnTo>
                            <a:pt x="1187" y="518"/>
                          </a:lnTo>
                          <a:lnTo>
                            <a:pt x="1187" y="515"/>
                          </a:lnTo>
                          <a:lnTo>
                            <a:pt x="1223" y="551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2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724" y="0"/>
                      <a:ext cx="536" cy="621"/>
                    </a:xfrm>
                    <a:custGeom>
                      <a:avLst/>
                      <a:gdLst>
                        <a:gd name="T0" fmla="*/ 342 w 536"/>
                        <a:gd name="T1" fmla="*/ 503 h 532"/>
                        <a:gd name="T2" fmla="*/ 258 w 536"/>
                        <a:gd name="T3" fmla="*/ 532 h 532"/>
                        <a:gd name="T4" fmla="*/ 186 w 536"/>
                        <a:gd name="T5" fmla="*/ 521 h 532"/>
                        <a:gd name="T6" fmla="*/ 167 w 536"/>
                        <a:gd name="T7" fmla="*/ 497 h 532"/>
                        <a:gd name="T8" fmla="*/ 224 w 536"/>
                        <a:gd name="T9" fmla="*/ 484 h 532"/>
                        <a:gd name="T10" fmla="*/ 129 w 536"/>
                        <a:gd name="T11" fmla="*/ 446 h 532"/>
                        <a:gd name="T12" fmla="*/ 57 w 536"/>
                        <a:gd name="T13" fmla="*/ 392 h 532"/>
                        <a:gd name="T14" fmla="*/ 52 w 536"/>
                        <a:gd name="T15" fmla="*/ 351 h 532"/>
                        <a:gd name="T16" fmla="*/ 109 w 536"/>
                        <a:gd name="T17" fmla="*/ 353 h 532"/>
                        <a:gd name="T18" fmla="*/ 42 w 536"/>
                        <a:gd name="T19" fmla="*/ 294 h 532"/>
                        <a:gd name="T20" fmla="*/ 6 w 536"/>
                        <a:gd name="T21" fmla="*/ 225 h 532"/>
                        <a:gd name="T22" fmla="*/ 20 w 536"/>
                        <a:gd name="T23" fmla="*/ 194 h 532"/>
                        <a:gd name="T24" fmla="*/ 72 w 536"/>
                        <a:gd name="T25" fmla="*/ 210 h 532"/>
                        <a:gd name="T26" fmla="*/ 79 w 536"/>
                        <a:gd name="T27" fmla="*/ 126 h 532"/>
                        <a:gd name="T28" fmla="*/ 121 w 536"/>
                        <a:gd name="T29" fmla="*/ 38 h 532"/>
                        <a:gd name="T30" fmla="*/ 150 w 536"/>
                        <a:gd name="T31" fmla="*/ 11 h 532"/>
                        <a:gd name="T32" fmla="*/ 152 w 536"/>
                        <a:gd name="T33" fmla="*/ 42 h 532"/>
                        <a:gd name="T34" fmla="*/ 199 w 536"/>
                        <a:gd name="T35" fmla="*/ 90 h 532"/>
                        <a:gd name="T36" fmla="*/ 247 w 536"/>
                        <a:gd name="T37" fmla="*/ 141 h 532"/>
                        <a:gd name="T38" fmla="*/ 250 w 536"/>
                        <a:gd name="T39" fmla="*/ 79 h 532"/>
                        <a:gd name="T40" fmla="*/ 330 w 536"/>
                        <a:gd name="T41" fmla="*/ 125 h 532"/>
                        <a:gd name="T42" fmla="*/ 356 w 536"/>
                        <a:gd name="T43" fmla="*/ 177 h 532"/>
                        <a:gd name="T44" fmla="*/ 372 w 536"/>
                        <a:gd name="T45" fmla="*/ 137 h 532"/>
                        <a:gd name="T46" fmla="*/ 422 w 536"/>
                        <a:gd name="T47" fmla="*/ 174 h 532"/>
                        <a:gd name="T48" fmla="*/ 465 w 536"/>
                        <a:gd name="T49" fmla="*/ 231 h 532"/>
                        <a:gd name="T50" fmla="*/ 487 w 536"/>
                        <a:gd name="T51" fmla="*/ 263 h 532"/>
                        <a:gd name="T52" fmla="*/ 511 w 536"/>
                        <a:gd name="T53" fmla="*/ 228 h 532"/>
                        <a:gd name="T54" fmla="*/ 536 w 536"/>
                        <a:gd name="T55" fmla="*/ 358 h 532"/>
                        <a:gd name="T56" fmla="*/ 519 w 536"/>
                        <a:gd name="T57" fmla="*/ 416 h 532"/>
                        <a:gd name="T58" fmla="*/ 476 w 536"/>
                        <a:gd name="T59" fmla="*/ 453 h 532"/>
                        <a:gd name="T60" fmla="*/ 408 w 536"/>
                        <a:gd name="T61" fmla="*/ 456 h 532"/>
                        <a:gd name="T62" fmla="*/ 402 w 536"/>
                        <a:gd name="T63" fmla="*/ 429 h 532"/>
                        <a:gd name="T64" fmla="*/ 429 w 536"/>
                        <a:gd name="T65" fmla="*/ 377 h 532"/>
                        <a:gd name="T66" fmla="*/ 419 w 536"/>
                        <a:gd name="T67" fmla="*/ 313 h 532"/>
                        <a:gd name="T68" fmla="*/ 391 w 536"/>
                        <a:gd name="T69" fmla="*/ 392 h 532"/>
                        <a:gd name="T70" fmla="*/ 343 w 536"/>
                        <a:gd name="T71" fmla="*/ 411 h 532"/>
                        <a:gd name="T72" fmla="*/ 273 w 536"/>
                        <a:gd name="T73" fmla="*/ 335 h 532"/>
                        <a:gd name="T74" fmla="*/ 302 w 536"/>
                        <a:gd name="T75" fmla="*/ 304 h 532"/>
                        <a:gd name="T76" fmla="*/ 311 w 536"/>
                        <a:gd name="T77" fmla="*/ 255 h 532"/>
                        <a:gd name="T78" fmla="*/ 291 w 536"/>
                        <a:gd name="T79" fmla="*/ 277 h 532"/>
                        <a:gd name="T80" fmla="*/ 250 w 536"/>
                        <a:gd name="T81" fmla="*/ 285 h 532"/>
                        <a:gd name="T82" fmla="*/ 205 w 536"/>
                        <a:gd name="T83" fmla="*/ 234 h 532"/>
                        <a:gd name="T84" fmla="*/ 163 w 536"/>
                        <a:gd name="T85" fmla="*/ 167 h 532"/>
                        <a:gd name="T86" fmla="*/ 178 w 536"/>
                        <a:gd name="T87" fmla="*/ 229 h 532"/>
                        <a:gd name="T88" fmla="*/ 177 w 536"/>
                        <a:gd name="T89" fmla="*/ 256 h 532"/>
                        <a:gd name="T90" fmla="*/ 144 w 536"/>
                        <a:gd name="T91" fmla="*/ 247 h 532"/>
                        <a:gd name="T92" fmla="*/ 147 w 536"/>
                        <a:gd name="T93" fmla="*/ 269 h 532"/>
                        <a:gd name="T94" fmla="*/ 185 w 536"/>
                        <a:gd name="T95" fmla="*/ 289 h 532"/>
                        <a:gd name="T96" fmla="*/ 213 w 536"/>
                        <a:gd name="T97" fmla="*/ 299 h 532"/>
                        <a:gd name="T98" fmla="*/ 253 w 536"/>
                        <a:gd name="T99" fmla="*/ 369 h 532"/>
                        <a:gd name="T100" fmla="*/ 226 w 536"/>
                        <a:gd name="T101" fmla="*/ 386 h 532"/>
                        <a:gd name="T102" fmla="*/ 185 w 536"/>
                        <a:gd name="T103" fmla="*/ 383 h 532"/>
                        <a:gd name="T104" fmla="*/ 172 w 536"/>
                        <a:gd name="T105" fmla="*/ 380 h 532"/>
                        <a:gd name="T106" fmla="*/ 215 w 536"/>
                        <a:gd name="T107" fmla="*/ 416 h 532"/>
                        <a:gd name="T108" fmla="*/ 269 w 536"/>
                        <a:gd name="T109" fmla="*/ 424 h 532"/>
                        <a:gd name="T110" fmla="*/ 354 w 536"/>
                        <a:gd name="T111" fmla="*/ 464 h 532"/>
                        <a:gd name="T112" fmla="*/ 368 w 536"/>
                        <a:gd name="T113" fmla="*/ 472 h 53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</a:cxnLst>
                      <a:rect l="0" t="0" r="r" b="b"/>
                      <a:pathLst>
                        <a:path w="536" h="532">
                          <a:moveTo>
                            <a:pt x="368" y="475"/>
                          </a:moveTo>
                          <a:lnTo>
                            <a:pt x="359" y="489"/>
                          </a:lnTo>
                          <a:lnTo>
                            <a:pt x="342" y="503"/>
                          </a:lnTo>
                          <a:lnTo>
                            <a:pt x="319" y="516"/>
                          </a:lnTo>
                          <a:lnTo>
                            <a:pt x="291" y="525"/>
                          </a:lnTo>
                          <a:lnTo>
                            <a:pt x="258" y="532"/>
                          </a:lnTo>
                          <a:lnTo>
                            <a:pt x="223" y="530"/>
                          </a:lnTo>
                          <a:lnTo>
                            <a:pt x="205" y="527"/>
                          </a:lnTo>
                          <a:lnTo>
                            <a:pt x="186" y="521"/>
                          </a:lnTo>
                          <a:lnTo>
                            <a:pt x="167" y="511"/>
                          </a:lnTo>
                          <a:lnTo>
                            <a:pt x="148" y="500"/>
                          </a:lnTo>
                          <a:lnTo>
                            <a:pt x="167" y="497"/>
                          </a:lnTo>
                          <a:lnTo>
                            <a:pt x="186" y="495"/>
                          </a:lnTo>
                          <a:lnTo>
                            <a:pt x="205" y="491"/>
                          </a:lnTo>
                          <a:lnTo>
                            <a:pt x="224" y="484"/>
                          </a:lnTo>
                          <a:lnTo>
                            <a:pt x="191" y="473"/>
                          </a:lnTo>
                          <a:lnTo>
                            <a:pt x="159" y="461"/>
                          </a:lnTo>
                          <a:lnTo>
                            <a:pt x="129" y="446"/>
                          </a:lnTo>
                          <a:lnTo>
                            <a:pt x="101" y="429"/>
                          </a:lnTo>
                          <a:lnTo>
                            <a:pt x="76" y="411"/>
                          </a:lnTo>
                          <a:lnTo>
                            <a:pt x="57" y="392"/>
                          </a:lnTo>
                          <a:lnTo>
                            <a:pt x="41" y="372"/>
                          </a:lnTo>
                          <a:lnTo>
                            <a:pt x="33" y="353"/>
                          </a:lnTo>
                          <a:lnTo>
                            <a:pt x="52" y="351"/>
                          </a:lnTo>
                          <a:lnTo>
                            <a:pt x="71" y="351"/>
                          </a:lnTo>
                          <a:lnTo>
                            <a:pt x="90" y="350"/>
                          </a:lnTo>
                          <a:lnTo>
                            <a:pt x="109" y="353"/>
                          </a:lnTo>
                          <a:lnTo>
                            <a:pt x="83" y="335"/>
                          </a:lnTo>
                          <a:lnTo>
                            <a:pt x="61" y="316"/>
                          </a:lnTo>
                          <a:lnTo>
                            <a:pt x="42" y="294"/>
                          </a:lnTo>
                          <a:lnTo>
                            <a:pt x="26" y="270"/>
                          </a:lnTo>
                          <a:lnTo>
                            <a:pt x="14" y="247"/>
                          </a:lnTo>
                          <a:lnTo>
                            <a:pt x="6" y="225"/>
                          </a:lnTo>
                          <a:lnTo>
                            <a:pt x="1" y="206"/>
                          </a:lnTo>
                          <a:lnTo>
                            <a:pt x="0" y="188"/>
                          </a:lnTo>
                          <a:lnTo>
                            <a:pt x="20" y="194"/>
                          </a:lnTo>
                          <a:lnTo>
                            <a:pt x="39" y="198"/>
                          </a:lnTo>
                          <a:lnTo>
                            <a:pt x="55" y="202"/>
                          </a:lnTo>
                          <a:lnTo>
                            <a:pt x="72" y="210"/>
                          </a:lnTo>
                          <a:lnTo>
                            <a:pt x="68" y="187"/>
                          </a:lnTo>
                          <a:lnTo>
                            <a:pt x="71" y="158"/>
                          </a:lnTo>
                          <a:lnTo>
                            <a:pt x="79" y="126"/>
                          </a:lnTo>
                          <a:lnTo>
                            <a:pt x="90" y="96"/>
                          </a:lnTo>
                          <a:lnTo>
                            <a:pt x="104" y="66"/>
                          </a:lnTo>
                          <a:lnTo>
                            <a:pt x="121" y="38"/>
                          </a:lnTo>
                          <a:lnTo>
                            <a:pt x="137" y="15"/>
                          </a:lnTo>
                          <a:lnTo>
                            <a:pt x="155" y="0"/>
                          </a:lnTo>
                          <a:lnTo>
                            <a:pt x="150" y="11"/>
                          </a:lnTo>
                          <a:lnTo>
                            <a:pt x="147" y="22"/>
                          </a:lnTo>
                          <a:lnTo>
                            <a:pt x="148" y="33"/>
                          </a:lnTo>
                          <a:lnTo>
                            <a:pt x="152" y="42"/>
                          </a:lnTo>
                          <a:lnTo>
                            <a:pt x="163" y="58"/>
                          </a:lnTo>
                          <a:lnTo>
                            <a:pt x="180" y="76"/>
                          </a:lnTo>
                          <a:lnTo>
                            <a:pt x="199" y="90"/>
                          </a:lnTo>
                          <a:lnTo>
                            <a:pt x="220" y="106"/>
                          </a:lnTo>
                          <a:lnTo>
                            <a:pt x="235" y="122"/>
                          </a:lnTo>
                          <a:lnTo>
                            <a:pt x="247" y="141"/>
                          </a:lnTo>
                          <a:lnTo>
                            <a:pt x="250" y="128"/>
                          </a:lnTo>
                          <a:lnTo>
                            <a:pt x="251" y="112"/>
                          </a:lnTo>
                          <a:lnTo>
                            <a:pt x="250" y="79"/>
                          </a:lnTo>
                          <a:lnTo>
                            <a:pt x="281" y="95"/>
                          </a:lnTo>
                          <a:lnTo>
                            <a:pt x="315" y="114"/>
                          </a:lnTo>
                          <a:lnTo>
                            <a:pt x="330" y="125"/>
                          </a:lnTo>
                          <a:lnTo>
                            <a:pt x="342" y="139"/>
                          </a:lnTo>
                          <a:lnTo>
                            <a:pt x="351" y="156"/>
                          </a:lnTo>
                          <a:lnTo>
                            <a:pt x="356" y="177"/>
                          </a:lnTo>
                          <a:lnTo>
                            <a:pt x="364" y="167"/>
                          </a:lnTo>
                          <a:lnTo>
                            <a:pt x="367" y="156"/>
                          </a:lnTo>
                          <a:lnTo>
                            <a:pt x="372" y="137"/>
                          </a:lnTo>
                          <a:lnTo>
                            <a:pt x="387" y="147"/>
                          </a:lnTo>
                          <a:lnTo>
                            <a:pt x="405" y="160"/>
                          </a:lnTo>
                          <a:lnTo>
                            <a:pt x="422" y="174"/>
                          </a:lnTo>
                          <a:lnTo>
                            <a:pt x="440" y="190"/>
                          </a:lnTo>
                          <a:lnTo>
                            <a:pt x="454" y="209"/>
                          </a:lnTo>
                          <a:lnTo>
                            <a:pt x="465" y="231"/>
                          </a:lnTo>
                          <a:lnTo>
                            <a:pt x="473" y="255"/>
                          </a:lnTo>
                          <a:lnTo>
                            <a:pt x="474" y="280"/>
                          </a:lnTo>
                          <a:lnTo>
                            <a:pt x="487" y="263"/>
                          </a:lnTo>
                          <a:lnTo>
                            <a:pt x="498" y="248"/>
                          </a:lnTo>
                          <a:lnTo>
                            <a:pt x="506" y="237"/>
                          </a:lnTo>
                          <a:lnTo>
                            <a:pt x="511" y="228"/>
                          </a:lnTo>
                          <a:lnTo>
                            <a:pt x="527" y="269"/>
                          </a:lnTo>
                          <a:lnTo>
                            <a:pt x="536" y="313"/>
                          </a:lnTo>
                          <a:lnTo>
                            <a:pt x="536" y="358"/>
                          </a:lnTo>
                          <a:lnTo>
                            <a:pt x="533" y="378"/>
                          </a:lnTo>
                          <a:lnTo>
                            <a:pt x="527" y="399"/>
                          </a:lnTo>
                          <a:lnTo>
                            <a:pt x="519" y="416"/>
                          </a:lnTo>
                          <a:lnTo>
                            <a:pt x="508" y="432"/>
                          </a:lnTo>
                          <a:lnTo>
                            <a:pt x="493" y="443"/>
                          </a:lnTo>
                          <a:lnTo>
                            <a:pt x="476" y="453"/>
                          </a:lnTo>
                          <a:lnTo>
                            <a:pt x="457" y="459"/>
                          </a:lnTo>
                          <a:lnTo>
                            <a:pt x="435" y="461"/>
                          </a:lnTo>
                          <a:lnTo>
                            <a:pt x="408" y="456"/>
                          </a:lnTo>
                          <a:lnTo>
                            <a:pt x="380" y="448"/>
                          </a:lnTo>
                          <a:lnTo>
                            <a:pt x="391" y="440"/>
                          </a:lnTo>
                          <a:lnTo>
                            <a:pt x="402" y="429"/>
                          </a:lnTo>
                          <a:lnTo>
                            <a:pt x="413" y="415"/>
                          </a:lnTo>
                          <a:lnTo>
                            <a:pt x="422" y="397"/>
                          </a:lnTo>
                          <a:lnTo>
                            <a:pt x="429" y="377"/>
                          </a:lnTo>
                          <a:lnTo>
                            <a:pt x="432" y="356"/>
                          </a:lnTo>
                          <a:lnTo>
                            <a:pt x="429" y="334"/>
                          </a:lnTo>
                          <a:lnTo>
                            <a:pt x="419" y="313"/>
                          </a:lnTo>
                          <a:lnTo>
                            <a:pt x="413" y="345"/>
                          </a:lnTo>
                          <a:lnTo>
                            <a:pt x="400" y="378"/>
                          </a:lnTo>
                          <a:lnTo>
                            <a:pt x="391" y="392"/>
                          </a:lnTo>
                          <a:lnTo>
                            <a:pt x="378" y="404"/>
                          </a:lnTo>
                          <a:lnTo>
                            <a:pt x="362" y="410"/>
                          </a:lnTo>
                          <a:lnTo>
                            <a:pt x="343" y="411"/>
                          </a:lnTo>
                          <a:lnTo>
                            <a:pt x="304" y="372"/>
                          </a:lnTo>
                          <a:lnTo>
                            <a:pt x="286" y="353"/>
                          </a:lnTo>
                          <a:lnTo>
                            <a:pt x="273" y="335"/>
                          </a:lnTo>
                          <a:lnTo>
                            <a:pt x="289" y="324"/>
                          </a:lnTo>
                          <a:lnTo>
                            <a:pt x="296" y="315"/>
                          </a:lnTo>
                          <a:lnTo>
                            <a:pt x="302" y="304"/>
                          </a:lnTo>
                          <a:lnTo>
                            <a:pt x="308" y="289"/>
                          </a:lnTo>
                          <a:lnTo>
                            <a:pt x="311" y="274"/>
                          </a:lnTo>
                          <a:lnTo>
                            <a:pt x="311" y="255"/>
                          </a:lnTo>
                          <a:lnTo>
                            <a:pt x="310" y="234"/>
                          </a:lnTo>
                          <a:lnTo>
                            <a:pt x="302" y="258"/>
                          </a:lnTo>
                          <a:lnTo>
                            <a:pt x="291" y="277"/>
                          </a:lnTo>
                          <a:lnTo>
                            <a:pt x="280" y="289"/>
                          </a:lnTo>
                          <a:lnTo>
                            <a:pt x="267" y="296"/>
                          </a:lnTo>
                          <a:lnTo>
                            <a:pt x="250" y="285"/>
                          </a:lnTo>
                          <a:lnTo>
                            <a:pt x="232" y="270"/>
                          </a:lnTo>
                          <a:lnTo>
                            <a:pt x="218" y="253"/>
                          </a:lnTo>
                          <a:lnTo>
                            <a:pt x="205" y="234"/>
                          </a:lnTo>
                          <a:lnTo>
                            <a:pt x="182" y="193"/>
                          </a:lnTo>
                          <a:lnTo>
                            <a:pt x="161" y="148"/>
                          </a:lnTo>
                          <a:lnTo>
                            <a:pt x="163" y="167"/>
                          </a:lnTo>
                          <a:lnTo>
                            <a:pt x="164" y="183"/>
                          </a:lnTo>
                          <a:lnTo>
                            <a:pt x="171" y="210"/>
                          </a:lnTo>
                          <a:lnTo>
                            <a:pt x="178" y="229"/>
                          </a:lnTo>
                          <a:lnTo>
                            <a:pt x="188" y="247"/>
                          </a:lnTo>
                          <a:lnTo>
                            <a:pt x="183" y="253"/>
                          </a:lnTo>
                          <a:lnTo>
                            <a:pt x="177" y="256"/>
                          </a:lnTo>
                          <a:lnTo>
                            <a:pt x="169" y="256"/>
                          </a:lnTo>
                          <a:lnTo>
                            <a:pt x="161" y="255"/>
                          </a:lnTo>
                          <a:lnTo>
                            <a:pt x="144" y="247"/>
                          </a:lnTo>
                          <a:lnTo>
                            <a:pt x="128" y="240"/>
                          </a:lnTo>
                          <a:lnTo>
                            <a:pt x="136" y="256"/>
                          </a:lnTo>
                          <a:lnTo>
                            <a:pt x="147" y="269"/>
                          </a:lnTo>
                          <a:lnTo>
                            <a:pt x="159" y="278"/>
                          </a:lnTo>
                          <a:lnTo>
                            <a:pt x="172" y="285"/>
                          </a:lnTo>
                          <a:lnTo>
                            <a:pt x="185" y="289"/>
                          </a:lnTo>
                          <a:lnTo>
                            <a:pt x="197" y="293"/>
                          </a:lnTo>
                          <a:lnTo>
                            <a:pt x="207" y="296"/>
                          </a:lnTo>
                          <a:lnTo>
                            <a:pt x="213" y="299"/>
                          </a:lnTo>
                          <a:lnTo>
                            <a:pt x="231" y="331"/>
                          </a:lnTo>
                          <a:lnTo>
                            <a:pt x="240" y="348"/>
                          </a:lnTo>
                          <a:lnTo>
                            <a:pt x="253" y="369"/>
                          </a:lnTo>
                          <a:lnTo>
                            <a:pt x="247" y="377"/>
                          </a:lnTo>
                          <a:lnTo>
                            <a:pt x="237" y="383"/>
                          </a:lnTo>
                          <a:lnTo>
                            <a:pt x="226" y="386"/>
                          </a:lnTo>
                          <a:lnTo>
                            <a:pt x="212" y="389"/>
                          </a:lnTo>
                          <a:lnTo>
                            <a:pt x="197" y="388"/>
                          </a:lnTo>
                          <a:lnTo>
                            <a:pt x="185" y="383"/>
                          </a:lnTo>
                          <a:lnTo>
                            <a:pt x="172" y="377"/>
                          </a:lnTo>
                          <a:lnTo>
                            <a:pt x="164" y="365"/>
                          </a:lnTo>
                          <a:lnTo>
                            <a:pt x="172" y="380"/>
                          </a:lnTo>
                          <a:lnTo>
                            <a:pt x="185" y="392"/>
                          </a:lnTo>
                          <a:lnTo>
                            <a:pt x="199" y="405"/>
                          </a:lnTo>
                          <a:lnTo>
                            <a:pt x="215" y="416"/>
                          </a:lnTo>
                          <a:lnTo>
                            <a:pt x="232" y="423"/>
                          </a:lnTo>
                          <a:lnTo>
                            <a:pt x="250" y="426"/>
                          </a:lnTo>
                          <a:lnTo>
                            <a:pt x="269" y="424"/>
                          </a:lnTo>
                          <a:lnTo>
                            <a:pt x="286" y="418"/>
                          </a:lnTo>
                          <a:lnTo>
                            <a:pt x="332" y="449"/>
                          </a:lnTo>
                          <a:lnTo>
                            <a:pt x="354" y="464"/>
                          </a:lnTo>
                          <a:lnTo>
                            <a:pt x="362" y="470"/>
                          </a:lnTo>
                          <a:lnTo>
                            <a:pt x="368" y="475"/>
                          </a:lnTo>
                          <a:lnTo>
                            <a:pt x="368" y="472"/>
                          </a:lnTo>
                          <a:lnTo>
                            <a:pt x="368" y="475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83" name="Unknown Shape"/>
                    <p:cNvSpPr>
                      <a:spLocks/>
                    </p:cNvSpPr>
                    <p:nvPr/>
                  </p:nvSpPr>
                  <p:spPr bwMode="auto">
                    <a:xfrm>
                      <a:off x="0" y="72"/>
                      <a:ext cx="557" cy="751"/>
                    </a:xfrm>
                    <a:custGeom>
                      <a:avLst/>
                      <a:gdLst>
                        <a:gd name="T0" fmla="*/ 112 w 557"/>
                        <a:gd name="T1" fmla="*/ 36 h 643"/>
                        <a:gd name="T2" fmla="*/ 53 w 557"/>
                        <a:gd name="T3" fmla="*/ 107 h 643"/>
                        <a:gd name="T4" fmla="*/ 49 w 557"/>
                        <a:gd name="T5" fmla="*/ 193 h 643"/>
                        <a:gd name="T6" fmla="*/ 19 w 557"/>
                        <a:gd name="T7" fmla="*/ 204 h 643"/>
                        <a:gd name="T8" fmla="*/ 3 w 557"/>
                        <a:gd name="T9" fmla="*/ 236 h 643"/>
                        <a:gd name="T10" fmla="*/ 20 w 557"/>
                        <a:gd name="T11" fmla="*/ 321 h 643"/>
                        <a:gd name="T12" fmla="*/ 72 w 557"/>
                        <a:gd name="T13" fmla="*/ 396 h 643"/>
                        <a:gd name="T14" fmla="*/ 12 w 557"/>
                        <a:gd name="T15" fmla="*/ 394 h 643"/>
                        <a:gd name="T16" fmla="*/ 26 w 557"/>
                        <a:gd name="T17" fmla="*/ 437 h 643"/>
                        <a:gd name="T18" fmla="*/ 98 w 557"/>
                        <a:gd name="T19" fmla="*/ 537 h 643"/>
                        <a:gd name="T20" fmla="*/ 148 w 557"/>
                        <a:gd name="T21" fmla="*/ 576 h 643"/>
                        <a:gd name="T22" fmla="*/ 112 w 557"/>
                        <a:gd name="T23" fmla="*/ 597 h 643"/>
                        <a:gd name="T24" fmla="*/ 196 w 557"/>
                        <a:gd name="T25" fmla="*/ 624 h 643"/>
                        <a:gd name="T26" fmla="*/ 313 w 557"/>
                        <a:gd name="T27" fmla="*/ 643 h 643"/>
                        <a:gd name="T28" fmla="*/ 370 w 557"/>
                        <a:gd name="T29" fmla="*/ 622 h 643"/>
                        <a:gd name="T30" fmla="*/ 400 w 557"/>
                        <a:gd name="T31" fmla="*/ 563 h 643"/>
                        <a:gd name="T32" fmla="*/ 362 w 557"/>
                        <a:gd name="T33" fmla="*/ 514 h 643"/>
                        <a:gd name="T34" fmla="*/ 304 w 557"/>
                        <a:gd name="T35" fmla="*/ 533 h 643"/>
                        <a:gd name="T36" fmla="*/ 239 w 557"/>
                        <a:gd name="T37" fmla="*/ 527 h 643"/>
                        <a:gd name="T38" fmla="*/ 231 w 557"/>
                        <a:gd name="T39" fmla="*/ 508 h 643"/>
                        <a:gd name="T40" fmla="*/ 288 w 557"/>
                        <a:gd name="T41" fmla="*/ 489 h 643"/>
                        <a:gd name="T42" fmla="*/ 332 w 557"/>
                        <a:gd name="T43" fmla="*/ 468 h 643"/>
                        <a:gd name="T44" fmla="*/ 253 w 557"/>
                        <a:gd name="T45" fmla="*/ 408 h 643"/>
                        <a:gd name="T46" fmla="*/ 205 w 557"/>
                        <a:gd name="T47" fmla="*/ 397 h 643"/>
                        <a:gd name="T48" fmla="*/ 155 w 557"/>
                        <a:gd name="T49" fmla="*/ 381 h 643"/>
                        <a:gd name="T50" fmla="*/ 104 w 557"/>
                        <a:gd name="T51" fmla="*/ 335 h 643"/>
                        <a:gd name="T52" fmla="*/ 174 w 557"/>
                        <a:gd name="T53" fmla="*/ 354 h 643"/>
                        <a:gd name="T54" fmla="*/ 171 w 557"/>
                        <a:gd name="T55" fmla="*/ 313 h 643"/>
                        <a:gd name="T56" fmla="*/ 131 w 557"/>
                        <a:gd name="T57" fmla="*/ 231 h 643"/>
                        <a:gd name="T58" fmla="*/ 115 w 557"/>
                        <a:gd name="T59" fmla="*/ 155 h 643"/>
                        <a:gd name="T60" fmla="*/ 166 w 557"/>
                        <a:gd name="T61" fmla="*/ 251 h 643"/>
                        <a:gd name="T62" fmla="*/ 218 w 557"/>
                        <a:gd name="T63" fmla="*/ 343 h 643"/>
                        <a:gd name="T64" fmla="*/ 256 w 557"/>
                        <a:gd name="T65" fmla="*/ 372 h 643"/>
                        <a:gd name="T66" fmla="*/ 302 w 557"/>
                        <a:gd name="T67" fmla="*/ 289 h 643"/>
                        <a:gd name="T68" fmla="*/ 299 w 557"/>
                        <a:gd name="T69" fmla="*/ 361 h 643"/>
                        <a:gd name="T70" fmla="*/ 283 w 557"/>
                        <a:gd name="T71" fmla="*/ 392 h 643"/>
                        <a:gd name="T72" fmla="*/ 368 w 557"/>
                        <a:gd name="T73" fmla="*/ 454 h 643"/>
                        <a:gd name="T74" fmla="*/ 419 w 557"/>
                        <a:gd name="T75" fmla="*/ 370 h 643"/>
                        <a:gd name="T76" fmla="*/ 427 w 557"/>
                        <a:gd name="T77" fmla="*/ 367 h 643"/>
                        <a:gd name="T78" fmla="*/ 416 w 557"/>
                        <a:gd name="T79" fmla="*/ 448 h 643"/>
                        <a:gd name="T80" fmla="*/ 402 w 557"/>
                        <a:gd name="T81" fmla="*/ 484 h 643"/>
                        <a:gd name="T82" fmla="*/ 460 w 557"/>
                        <a:gd name="T83" fmla="*/ 511 h 643"/>
                        <a:gd name="T84" fmla="*/ 508 w 557"/>
                        <a:gd name="T85" fmla="*/ 518 h 643"/>
                        <a:gd name="T86" fmla="*/ 546 w 557"/>
                        <a:gd name="T87" fmla="*/ 486 h 643"/>
                        <a:gd name="T88" fmla="*/ 554 w 557"/>
                        <a:gd name="T89" fmla="*/ 391 h 643"/>
                        <a:gd name="T90" fmla="*/ 522 w 557"/>
                        <a:gd name="T91" fmla="*/ 294 h 643"/>
                        <a:gd name="T92" fmla="*/ 475 w 557"/>
                        <a:gd name="T93" fmla="*/ 313 h 643"/>
                        <a:gd name="T94" fmla="*/ 437 w 557"/>
                        <a:gd name="T95" fmla="*/ 220 h 643"/>
                        <a:gd name="T96" fmla="*/ 394 w 557"/>
                        <a:gd name="T97" fmla="*/ 163 h 643"/>
                        <a:gd name="T98" fmla="*/ 368 w 557"/>
                        <a:gd name="T99" fmla="*/ 190 h 643"/>
                        <a:gd name="T100" fmla="*/ 332 w 557"/>
                        <a:gd name="T101" fmla="*/ 194 h 643"/>
                        <a:gd name="T102" fmla="*/ 280 w 557"/>
                        <a:gd name="T103" fmla="*/ 145 h 643"/>
                        <a:gd name="T104" fmla="*/ 253 w 557"/>
                        <a:gd name="T105" fmla="*/ 118 h 643"/>
                        <a:gd name="T106" fmla="*/ 234 w 557"/>
                        <a:gd name="T107" fmla="*/ 99 h 643"/>
                        <a:gd name="T108" fmla="*/ 212 w 557"/>
                        <a:gd name="T109" fmla="*/ 131 h 643"/>
                        <a:gd name="T110" fmla="*/ 185 w 557"/>
                        <a:gd name="T111" fmla="*/ 126 h 643"/>
                        <a:gd name="T112" fmla="*/ 159 w 557"/>
                        <a:gd name="T113" fmla="*/ 80 h 643"/>
                        <a:gd name="T114" fmla="*/ 167 w 557"/>
                        <a:gd name="T115" fmla="*/ 3 h 64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  <a:cxn ang="0">
                          <a:pos x="T110" y="T111"/>
                        </a:cxn>
                        <a:cxn ang="0">
                          <a:pos x="T112" y="T113"/>
                        </a:cxn>
                        <a:cxn ang="0">
                          <a:pos x="T114" y="T115"/>
                        </a:cxn>
                      </a:cxnLst>
                      <a:rect l="0" t="0" r="r" b="b"/>
                      <a:pathLst>
                        <a:path w="557" h="643">
                          <a:moveTo>
                            <a:pt x="167" y="3"/>
                          </a:moveTo>
                          <a:lnTo>
                            <a:pt x="139" y="17"/>
                          </a:lnTo>
                          <a:lnTo>
                            <a:pt x="112" y="36"/>
                          </a:lnTo>
                          <a:lnTo>
                            <a:pt x="87" y="57"/>
                          </a:lnTo>
                          <a:lnTo>
                            <a:pt x="68" y="80"/>
                          </a:lnTo>
                          <a:lnTo>
                            <a:pt x="53" y="107"/>
                          </a:lnTo>
                          <a:lnTo>
                            <a:pt x="45" y="139"/>
                          </a:lnTo>
                          <a:lnTo>
                            <a:pt x="45" y="174"/>
                          </a:lnTo>
                          <a:lnTo>
                            <a:pt x="49" y="193"/>
                          </a:lnTo>
                          <a:lnTo>
                            <a:pt x="55" y="213"/>
                          </a:lnTo>
                          <a:lnTo>
                            <a:pt x="34" y="210"/>
                          </a:lnTo>
                          <a:lnTo>
                            <a:pt x="19" y="204"/>
                          </a:lnTo>
                          <a:lnTo>
                            <a:pt x="9" y="196"/>
                          </a:lnTo>
                          <a:lnTo>
                            <a:pt x="3" y="185"/>
                          </a:lnTo>
                          <a:lnTo>
                            <a:pt x="3" y="236"/>
                          </a:lnTo>
                          <a:lnTo>
                            <a:pt x="6" y="264"/>
                          </a:lnTo>
                          <a:lnTo>
                            <a:pt x="12" y="293"/>
                          </a:lnTo>
                          <a:lnTo>
                            <a:pt x="20" y="321"/>
                          </a:lnTo>
                          <a:lnTo>
                            <a:pt x="33" y="348"/>
                          </a:lnTo>
                          <a:lnTo>
                            <a:pt x="50" y="373"/>
                          </a:lnTo>
                          <a:lnTo>
                            <a:pt x="72" y="396"/>
                          </a:lnTo>
                          <a:lnTo>
                            <a:pt x="49" y="400"/>
                          </a:lnTo>
                          <a:lnTo>
                            <a:pt x="30" y="400"/>
                          </a:lnTo>
                          <a:lnTo>
                            <a:pt x="12" y="394"/>
                          </a:lnTo>
                          <a:lnTo>
                            <a:pt x="0" y="383"/>
                          </a:lnTo>
                          <a:lnTo>
                            <a:pt x="12" y="410"/>
                          </a:lnTo>
                          <a:lnTo>
                            <a:pt x="26" y="437"/>
                          </a:lnTo>
                          <a:lnTo>
                            <a:pt x="57" y="492"/>
                          </a:lnTo>
                          <a:lnTo>
                            <a:pt x="76" y="516"/>
                          </a:lnTo>
                          <a:lnTo>
                            <a:pt x="98" y="537"/>
                          </a:lnTo>
                          <a:lnTo>
                            <a:pt x="125" y="552"/>
                          </a:lnTo>
                          <a:lnTo>
                            <a:pt x="158" y="563"/>
                          </a:lnTo>
                          <a:lnTo>
                            <a:pt x="148" y="576"/>
                          </a:lnTo>
                          <a:lnTo>
                            <a:pt x="136" y="587"/>
                          </a:lnTo>
                          <a:lnTo>
                            <a:pt x="123" y="594"/>
                          </a:lnTo>
                          <a:lnTo>
                            <a:pt x="112" y="597"/>
                          </a:lnTo>
                          <a:lnTo>
                            <a:pt x="131" y="603"/>
                          </a:lnTo>
                          <a:lnTo>
                            <a:pt x="152" y="609"/>
                          </a:lnTo>
                          <a:lnTo>
                            <a:pt x="196" y="624"/>
                          </a:lnTo>
                          <a:lnTo>
                            <a:pt x="243" y="636"/>
                          </a:lnTo>
                          <a:lnTo>
                            <a:pt x="291" y="643"/>
                          </a:lnTo>
                          <a:lnTo>
                            <a:pt x="313" y="643"/>
                          </a:lnTo>
                          <a:lnTo>
                            <a:pt x="334" y="639"/>
                          </a:lnTo>
                          <a:lnTo>
                            <a:pt x="353" y="633"/>
                          </a:lnTo>
                          <a:lnTo>
                            <a:pt x="370" y="622"/>
                          </a:lnTo>
                          <a:lnTo>
                            <a:pt x="383" y="608"/>
                          </a:lnTo>
                          <a:lnTo>
                            <a:pt x="394" y="589"/>
                          </a:lnTo>
                          <a:lnTo>
                            <a:pt x="400" y="563"/>
                          </a:lnTo>
                          <a:lnTo>
                            <a:pt x="402" y="533"/>
                          </a:lnTo>
                          <a:lnTo>
                            <a:pt x="383" y="524"/>
                          </a:lnTo>
                          <a:lnTo>
                            <a:pt x="362" y="514"/>
                          </a:lnTo>
                          <a:lnTo>
                            <a:pt x="345" y="524"/>
                          </a:lnTo>
                          <a:lnTo>
                            <a:pt x="324" y="530"/>
                          </a:lnTo>
                          <a:lnTo>
                            <a:pt x="304" y="533"/>
                          </a:lnTo>
                          <a:lnTo>
                            <a:pt x="281" y="533"/>
                          </a:lnTo>
                          <a:lnTo>
                            <a:pt x="259" y="530"/>
                          </a:lnTo>
                          <a:lnTo>
                            <a:pt x="239" y="527"/>
                          </a:lnTo>
                          <a:lnTo>
                            <a:pt x="220" y="521"/>
                          </a:lnTo>
                          <a:lnTo>
                            <a:pt x="204" y="514"/>
                          </a:lnTo>
                          <a:lnTo>
                            <a:pt x="231" y="508"/>
                          </a:lnTo>
                          <a:lnTo>
                            <a:pt x="253" y="502"/>
                          </a:lnTo>
                          <a:lnTo>
                            <a:pt x="272" y="495"/>
                          </a:lnTo>
                          <a:lnTo>
                            <a:pt x="288" y="489"/>
                          </a:lnTo>
                          <a:lnTo>
                            <a:pt x="313" y="478"/>
                          </a:lnTo>
                          <a:lnTo>
                            <a:pt x="323" y="473"/>
                          </a:lnTo>
                          <a:lnTo>
                            <a:pt x="332" y="468"/>
                          </a:lnTo>
                          <a:lnTo>
                            <a:pt x="302" y="448"/>
                          </a:lnTo>
                          <a:lnTo>
                            <a:pt x="275" y="427"/>
                          </a:lnTo>
                          <a:lnTo>
                            <a:pt x="253" y="408"/>
                          </a:lnTo>
                          <a:lnTo>
                            <a:pt x="234" y="396"/>
                          </a:lnTo>
                          <a:lnTo>
                            <a:pt x="221" y="397"/>
                          </a:lnTo>
                          <a:lnTo>
                            <a:pt x="205" y="397"/>
                          </a:lnTo>
                          <a:lnTo>
                            <a:pt x="190" y="394"/>
                          </a:lnTo>
                          <a:lnTo>
                            <a:pt x="172" y="389"/>
                          </a:lnTo>
                          <a:lnTo>
                            <a:pt x="155" y="381"/>
                          </a:lnTo>
                          <a:lnTo>
                            <a:pt x="137" y="370"/>
                          </a:lnTo>
                          <a:lnTo>
                            <a:pt x="120" y="354"/>
                          </a:lnTo>
                          <a:lnTo>
                            <a:pt x="104" y="335"/>
                          </a:lnTo>
                          <a:lnTo>
                            <a:pt x="131" y="346"/>
                          </a:lnTo>
                          <a:lnTo>
                            <a:pt x="155" y="351"/>
                          </a:lnTo>
                          <a:lnTo>
                            <a:pt x="174" y="354"/>
                          </a:lnTo>
                          <a:lnTo>
                            <a:pt x="194" y="353"/>
                          </a:lnTo>
                          <a:lnTo>
                            <a:pt x="183" y="335"/>
                          </a:lnTo>
                          <a:lnTo>
                            <a:pt x="171" y="313"/>
                          </a:lnTo>
                          <a:lnTo>
                            <a:pt x="156" y="288"/>
                          </a:lnTo>
                          <a:lnTo>
                            <a:pt x="144" y="259"/>
                          </a:lnTo>
                          <a:lnTo>
                            <a:pt x="131" y="231"/>
                          </a:lnTo>
                          <a:lnTo>
                            <a:pt x="123" y="202"/>
                          </a:lnTo>
                          <a:lnTo>
                            <a:pt x="117" y="177"/>
                          </a:lnTo>
                          <a:lnTo>
                            <a:pt x="115" y="155"/>
                          </a:lnTo>
                          <a:lnTo>
                            <a:pt x="133" y="185"/>
                          </a:lnTo>
                          <a:lnTo>
                            <a:pt x="150" y="218"/>
                          </a:lnTo>
                          <a:lnTo>
                            <a:pt x="166" y="251"/>
                          </a:lnTo>
                          <a:lnTo>
                            <a:pt x="183" y="286"/>
                          </a:lnTo>
                          <a:lnTo>
                            <a:pt x="201" y="316"/>
                          </a:lnTo>
                          <a:lnTo>
                            <a:pt x="218" y="343"/>
                          </a:lnTo>
                          <a:lnTo>
                            <a:pt x="237" y="362"/>
                          </a:lnTo>
                          <a:lnTo>
                            <a:pt x="247" y="369"/>
                          </a:lnTo>
                          <a:lnTo>
                            <a:pt x="256" y="372"/>
                          </a:lnTo>
                          <a:lnTo>
                            <a:pt x="272" y="353"/>
                          </a:lnTo>
                          <a:lnTo>
                            <a:pt x="285" y="331"/>
                          </a:lnTo>
                          <a:lnTo>
                            <a:pt x="302" y="289"/>
                          </a:lnTo>
                          <a:lnTo>
                            <a:pt x="302" y="332"/>
                          </a:lnTo>
                          <a:lnTo>
                            <a:pt x="300" y="348"/>
                          </a:lnTo>
                          <a:lnTo>
                            <a:pt x="299" y="361"/>
                          </a:lnTo>
                          <a:lnTo>
                            <a:pt x="296" y="372"/>
                          </a:lnTo>
                          <a:lnTo>
                            <a:pt x="292" y="380"/>
                          </a:lnTo>
                          <a:lnTo>
                            <a:pt x="283" y="392"/>
                          </a:lnTo>
                          <a:lnTo>
                            <a:pt x="324" y="424"/>
                          </a:lnTo>
                          <a:lnTo>
                            <a:pt x="346" y="440"/>
                          </a:lnTo>
                          <a:lnTo>
                            <a:pt x="368" y="454"/>
                          </a:lnTo>
                          <a:lnTo>
                            <a:pt x="387" y="430"/>
                          </a:lnTo>
                          <a:lnTo>
                            <a:pt x="405" y="400"/>
                          </a:lnTo>
                          <a:lnTo>
                            <a:pt x="419" y="370"/>
                          </a:lnTo>
                          <a:lnTo>
                            <a:pt x="422" y="358"/>
                          </a:lnTo>
                          <a:lnTo>
                            <a:pt x="424" y="346"/>
                          </a:lnTo>
                          <a:lnTo>
                            <a:pt x="427" y="367"/>
                          </a:lnTo>
                          <a:lnTo>
                            <a:pt x="427" y="388"/>
                          </a:lnTo>
                          <a:lnTo>
                            <a:pt x="422" y="429"/>
                          </a:lnTo>
                          <a:lnTo>
                            <a:pt x="416" y="448"/>
                          </a:lnTo>
                          <a:lnTo>
                            <a:pt x="411" y="464"/>
                          </a:lnTo>
                          <a:lnTo>
                            <a:pt x="406" y="476"/>
                          </a:lnTo>
                          <a:lnTo>
                            <a:pt x="402" y="484"/>
                          </a:lnTo>
                          <a:lnTo>
                            <a:pt x="422" y="495"/>
                          </a:lnTo>
                          <a:lnTo>
                            <a:pt x="441" y="505"/>
                          </a:lnTo>
                          <a:lnTo>
                            <a:pt x="460" y="511"/>
                          </a:lnTo>
                          <a:lnTo>
                            <a:pt x="478" y="514"/>
                          </a:lnTo>
                          <a:lnTo>
                            <a:pt x="494" y="518"/>
                          </a:lnTo>
                          <a:lnTo>
                            <a:pt x="508" y="518"/>
                          </a:lnTo>
                          <a:lnTo>
                            <a:pt x="520" y="514"/>
                          </a:lnTo>
                          <a:lnTo>
                            <a:pt x="533" y="511"/>
                          </a:lnTo>
                          <a:lnTo>
                            <a:pt x="546" y="486"/>
                          </a:lnTo>
                          <a:lnTo>
                            <a:pt x="554" y="456"/>
                          </a:lnTo>
                          <a:lnTo>
                            <a:pt x="557" y="424"/>
                          </a:lnTo>
                          <a:lnTo>
                            <a:pt x="554" y="391"/>
                          </a:lnTo>
                          <a:lnTo>
                            <a:pt x="547" y="358"/>
                          </a:lnTo>
                          <a:lnTo>
                            <a:pt x="536" y="326"/>
                          </a:lnTo>
                          <a:lnTo>
                            <a:pt x="522" y="294"/>
                          </a:lnTo>
                          <a:lnTo>
                            <a:pt x="503" y="267"/>
                          </a:lnTo>
                          <a:lnTo>
                            <a:pt x="490" y="289"/>
                          </a:lnTo>
                          <a:lnTo>
                            <a:pt x="475" y="313"/>
                          </a:lnTo>
                          <a:lnTo>
                            <a:pt x="470" y="293"/>
                          </a:lnTo>
                          <a:lnTo>
                            <a:pt x="462" y="269"/>
                          </a:lnTo>
                          <a:lnTo>
                            <a:pt x="437" y="220"/>
                          </a:lnTo>
                          <a:lnTo>
                            <a:pt x="422" y="196"/>
                          </a:lnTo>
                          <a:lnTo>
                            <a:pt x="408" y="177"/>
                          </a:lnTo>
                          <a:lnTo>
                            <a:pt x="394" y="163"/>
                          </a:lnTo>
                          <a:lnTo>
                            <a:pt x="381" y="155"/>
                          </a:lnTo>
                          <a:lnTo>
                            <a:pt x="376" y="171"/>
                          </a:lnTo>
                          <a:lnTo>
                            <a:pt x="368" y="190"/>
                          </a:lnTo>
                          <a:lnTo>
                            <a:pt x="359" y="209"/>
                          </a:lnTo>
                          <a:lnTo>
                            <a:pt x="353" y="224"/>
                          </a:lnTo>
                          <a:lnTo>
                            <a:pt x="332" y="194"/>
                          </a:lnTo>
                          <a:lnTo>
                            <a:pt x="310" y="169"/>
                          </a:lnTo>
                          <a:lnTo>
                            <a:pt x="289" y="152"/>
                          </a:lnTo>
                          <a:lnTo>
                            <a:pt x="280" y="145"/>
                          </a:lnTo>
                          <a:lnTo>
                            <a:pt x="273" y="142"/>
                          </a:lnTo>
                          <a:lnTo>
                            <a:pt x="262" y="133"/>
                          </a:lnTo>
                          <a:lnTo>
                            <a:pt x="253" y="118"/>
                          </a:lnTo>
                          <a:lnTo>
                            <a:pt x="248" y="99"/>
                          </a:lnTo>
                          <a:lnTo>
                            <a:pt x="247" y="79"/>
                          </a:lnTo>
                          <a:lnTo>
                            <a:pt x="234" y="99"/>
                          </a:lnTo>
                          <a:lnTo>
                            <a:pt x="226" y="107"/>
                          </a:lnTo>
                          <a:lnTo>
                            <a:pt x="220" y="115"/>
                          </a:lnTo>
                          <a:lnTo>
                            <a:pt x="212" y="131"/>
                          </a:lnTo>
                          <a:lnTo>
                            <a:pt x="209" y="141"/>
                          </a:lnTo>
                          <a:lnTo>
                            <a:pt x="210" y="152"/>
                          </a:lnTo>
                          <a:lnTo>
                            <a:pt x="185" y="126"/>
                          </a:lnTo>
                          <a:lnTo>
                            <a:pt x="174" y="112"/>
                          </a:lnTo>
                          <a:lnTo>
                            <a:pt x="166" y="98"/>
                          </a:lnTo>
                          <a:lnTo>
                            <a:pt x="159" y="80"/>
                          </a:lnTo>
                          <a:lnTo>
                            <a:pt x="158" y="60"/>
                          </a:lnTo>
                          <a:lnTo>
                            <a:pt x="159" y="34"/>
                          </a:lnTo>
                          <a:lnTo>
                            <a:pt x="167" y="3"/>
                          </a:lnTo>
                          <a:lnTo>
                            <a:pt x="164" y="0"/>
                          </a:lnTo>
                          <a:lnTo>
                            <a:pt x="167" y="3"/>
                          </a:ln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80" name="Unknown Shape"/>
                  <p:cNvSpPr>
                    <a:spLocks/>
                  </p:cNvSpPr>
                  <p:nvPr/>
                </p:nvSpPr>
                <p:spPr bwMode="auto">
                  <a:xfrm>
                    <a:off x="1104" y="659"/>
                    <a:ext cx="517" cy="557"/>
                  </a:xfrm>
                  <a:custGeom>
                    <a:avLst/>
                    <a:gdLst>
                      <a:gd name="T0" fmla="*/ 430 w 517"/>
                      <a:gd name="T1" fmla="*/ 51 h 557"/>
                      <a:gd name="T2" fmla="*/ 471 w 517"/>
                      <a:gd name="T3" fmla="*/ 51 h 557"/>
                      <a:gd name="T4" fmla="*/ 505 w 517"/>
                      <a:gd name="T5" fmla="*/ 84 h 557"/>
                      <a:gd name="T6" fmla="*/ 517 w 517"/>
                      <a:gd name="T7" fmla="*/ 147 h 557"/>
                      <a:gd name="T8" fmla="*/ 497 w 517"/>
                      <a:gd name="T9" fmla="*/ 230 h 557"/>
                      <a:gd name="T10" fmla="*/ 451 w 517"/>
                      <a:gd name="T11" fmla="*/ 283 h 557"/>
                      <a:gd name="T12" fmla="*/ 416 w 517"/>
                      <a:gd name="T13" fmla="*/ 277 h 557"/>
                      <a:gd name="T14" fmla="*/ 376 w 517"/>
                      <a:gd name="T15" fmla="*/ 355 h 557"/>
                      <a:gd name="T16" fmla="*/ 348 w 517"/>
                      <a:gd name="T17" fmla="*/ 348 h 557"/>
                      <a:gd name="T18" fmla="*/ 327 w 517"/>
                      <a:gd name="T19" fmla="*/ 351 h 557"/>
                      <a:gd name="T20" fmla="*/ 297 w 517"/>
                      <a:gd name="T21" fmla="*/ 383 h 557"/>
                      <a:gd name="T22" fmla="*/ 275 w 517"/>
                      <a:gd name="T23" fmla="*/ 423 h 557"/>
                      <a:gd name="T24" fmla="*/ 261 w 517"/>
                      <a:gd name="T25" fmla="*/ 434 h 557"/>
                      <a:gd name="T26" fmla="*/ 232 w 517"/>
                      <a:gd name="T27" fmla="*/ 380 h 557"/>
                      <a:gd name="T28" fmla="*/ 212 w 517"/>
                      <a:gd name="T29" fmla="*/ 443 h 557"/>
                      <a:gd name="T30" fmla="*/ 185 w 517"/>
                      <a:gd name="T31" fmla="*/ 508 h 557"/>
                      <a:gd name="T32" fmla="*/ 193 w 517"/>
                      <a:gd name="T33" fmla="*/ 557 h 557"/>
                      <a:gd name="T34" fmla="*/ 137 w 517"/>
                      <a:gd name="T35" fmla="*/ 508 h 557"/>
                      <a:gd name="T36" fmla="*/ 96 w 517"/>
                      <a:gd name="T37" fmla="*/ 439 h 557"/>
                      <a:gd name="T38" fmla="*/ 71 w 517"/>
                      <a:gd name="T39" fmla="*/ 404 h 557"/>
                      <a:gd name="T40" fmla="*/ 34 w 517"/>
                      <a:gd name="T41" fmla="*/ 453 h 557"/>
                      <a:gd name="T42" fmla="*/ 33 w 517"/>
                      <a:gd name="T43" fmla="*/ 355 h 557"/>
                      <a:gd name="T44" fmla="*/ 50 w 517"/>
                      <a:gd name="T45" fmla="*/ 277 h 557"/>
                      <a:gd name="T46" fmla="*/ 25 w 517"/>
                      <a:gd name="T47" fmla="*/ 272 h 557"/>
                      <a:gd name="T48" fmla="*/ 9 w 517"/>
                      <a:gd name="T49" fmla="*/ 264 h 557"/>
                      <a:gd name="T50" fmla="*/ 39 w 517"/>
                      <a:gd name="T51" fmla="*/ 206 h 557"/>
                      <a:gd name="T52" fmla="*/ 49 w 517"/>
                      <a:gd name="T53" fmla="*/ 179 h 557"/>
                      <a:gd name="T54" fmla="*/ 0 w 517"/>
                      <a:gd name="T55" fmla="*/ 179 h 557"/>
                      <a:gd name="T56" fmla="*/ 66 w 517"/>
                      <a:gd name="T57" fmla="*/ 117 h 557"/>
                      <a:gd name="T58" fmla="*/ 128 w 517"/>
                      <a:gd name="T59" fmla="*/ 82 h 557"/>
                      <a:gd name="T60" fmla="*/ 118 w 517"/>
                      <a:gd name="T61" fmla="*/ 65 h 557"/>
                      <a:gd name="T62" fmla="*/ 87 w 517"/>
                      <a:gd name="T63" fmla="*/ 55 h 557"/>
                      <a:gd name="T64" fmla="*/ 129 w 517"/>
                      <a:gd name="T65" fmla="*/ 32 h 557"/>
                      <a:gd name="T66" fmla="*/ 256 w 517"/>
                      <a:gd name="T67" fmla="*/ 0 h 557"/>
                      <a:gd name="T68" fmla="*/ 318 w 517"/>
                      <a:gd name="T69" fmla="*/ 6 h 557"/>
                      <a:gd name="T70" fmla="*/ 362 w 517"/>
                      <a:gd name="T71" fmla="*/ 39 h 557"/>
                      <a:gd name="T72" fmla="*/ 311 w 517"/>
                      <a:gd name="T73" fmla="*/ 76 h 557"/>
                      <a:gd name="T74" fmla="*/ 223 w 517"/>
                      <a:gd name="T75" fmla="*/ 93 h 557"/>
                      <a:gd name="T76" fmla="*/ 174 w 517"/>
                      <a:gd name="T77" fmla="*/ 120 h 557"/>
                      <a:gd name="T78" fmla="*/ 189 w 517"/>
                      <a:gd name="T79" fmla="*/ 123 h 557"/>
                      <a:gd name="T80" fmla="*/ 261 w 517"/>
                      <a:gd name="T81" fmla="*/ 120 h 557"/>
                      <a:gd name="T82" fmla="*/ 250 w 517"/>
                      <a:gd name="T83" fmla="*/ 147 h 557"/>
                      <a:gd name="T84" fmla="*/ 199 w 517"/>
                      <a:gd name="T85" fmla="*/ 212 h 557"/>
                      <a:gd name="T86" fmla="*/ 148 w 517"/>
                      <a:gd name="T87" fmla="*/ 242 h 557"/>
                      <a:gd name="T88" fmla="*/ 118 w 517"/>
                      <a:gd name="T89" fmla="*/ 271 h 557"/>
                      <a:gd name="T90" fmla="*/ 161 w 517"/>
                      <a:gd name="T91" fmla="*/ 269 h 557"/>
                      <a:gd name="T92" fmla="*/ 151 w 517"/>
                      <a:gd name="T93" fmla="*/ 321 h 557"/>
                      <a:gd name="T94" fmla="*/ 161 w 517"/>
                      <a:gd name="T95" fmla="*/ 380 h 557"/>
                      <a:gd name="T96" fmla="*/ 189 w 517"/>
                      <a:gd name="T97" fmla="*/ 291 h 557"/>
                      <a:gd name="T98" fmla="*/ 224 w 517"/>
                      <a:gd name="T99" fmla="*/ 228 h 557"/>
                      <a:gd name="T100" fmla="*/ 267 w 517"/>
                      <a:gd name="T101" fmla="*/ 225 h 557"/>
                      <a:gd name="T102" fmla="*/ 292 w 517"/>
                      <a:gd name="T103" fmla="*/ 301 h 557"/>
                      <a:gd name="T104" fmla="*/ 294 w 517"/>
                      <a:gd name="T105" fmla="*/ 192 h 557"/>
                      <a:gd name="T106" fmla="*/ 302 w 517"/>
                      <a:gd name="T107" fmla="*/ 144 h 557"/>
                      <a:gd name="T108" fmla="*/ 372 w 517"/>
                      <a:gd name="T109" fmla="*/ 85 h 557"/>
                      <a:gd name="T110" fmla="*/ 394 w 517"/>
                      <a:gd name="T111" fmla="*/ 136 h 557"/>
                      <a:gd name="T112" fmla="*/ 414 w 517"/>
                      <a:gd name="T113" fmla="*/ 188 h 557"/>
                      <a:gd name="T114" fmla="*/ 417 w 517"/>
                      <a:gd name="T115" fmla="*/ 13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</a:cxnLst>
                    <a:rect l="0" t="0" r="r" b="b"/>
                    <a:pathLst>
                      <a:path w="517" h="557">
                        <a:moveTo>
                          <a:pt x="405" y="73"/>
                        </a:moveTo>
                        <a:lnTo>
                          <a:pt x="417" y="58"/>
                        </a:lnTo>
                        <a:lnTo>
                          <a:pt x="430" y="51"/>
                        </a:lnTo>
                        <a:lnTo>
                          <a:pt x="444" y="46"/>
                        </a:lnTo>
                        <a:lnTo>
                          <a:pt x="459" y="46"/>
                        </a:lnTo>
                        <a:lnTo>
                          <a:pt x="471" y="51"/>
                        </a:lnTo>
                        <a:lnTo>
                          <a:pt x="484" y="58"/>
                        </a:lnTo>
                        <a:lnTo>
                          <a:pt x="495" y="70"/>
                        </a:lnTo>
                        <a:lnTo>
                          <a:pt x="505" y="84"/>
                        </a:lnTo>
                        <a:lnTo>
                          <a:pt x="512" y="103"/>
                        </a:lnTo>
                        <a:lnTo>
                          <a:pt x="517" y="123"/>
                        </a:lnTo>
                        <a:lnTo>
                          <a:pt x="517" y="147"/>
                        </a:lnTo>
                        <a:lnTo>
                          <a:pt x="516" y="172"/>
                        </a:lnTo>
                        <a:lnTo>
                          <a:pt x="508" y="199"/>
                        </a:lnTo>
                        <a:lnTo>
                          <a:pt x="497" y="230"/>
                        </a:lnTo>
                        <a:lnTo>
                          <a:pt x="479" y="261"/>
                        </a:lnTo>
                        <a:lnTo>
                          <a:pt x="457" y="294"/>
                        </a:lnTo>
                        <a:lnTo>
                          <a:pt x="451" y="283"/>
                        </a:lnTo>
                        <a:lnTo>
                          <a:pt x="441" y="274"/>
                        </a:lnTo>
                        <a:lnTo>
                          <a:pt x="417" y="258"/>
                        </a:lnTo>
                        <a:lnTo>
                          <a:pt x="416" y="277"/>
                        </a:lnTo>
                        <a:lnTo>
                          <a:pt x="411" y="296"/>
                        </a:lnTo>
                        <a:lnTo>
                          <a:pt x="395" y="329"/>
                        </a:lnTo>
                        <a:lnTo>
                          <a:pt x="376" y="355"/>
                        </a:lnTo>
                        <a:lnTo>
                          <a:pt x="368" y="364"/>
                        </a:lnTo>
                        <a:lnTo>
                          <a:pt x="362" y="371"/>
                        </a:lnTo>
                        <a:lnTo>
                          <a:pt x="348" y="348"/>
                        </a:lnTo>
                        <a:lnTo>
                          <a:pt x="338" y="320"/>
                        </a:lnTo>
                        <a:lnTo>
                          <a:pt x="334" y="337"/>
                        </a:lnTo>
                        <a:lnTo>
                          <a:pt x="327" y="351"/>
                        </a:lnTo>
                        <a:lnTo>
                          <a:pt x="319" y="363"/>
                        </a:lnTo>
                        <a:lnTo>
                          <a:pt x="313" y="371"/>
                        </a:lnTo>
                        <a:lnTo>
                          <a:pt x="297" y="383"/>
                        </a:lnTo>
                        <a:lnTo>
                          <a:pt x="286" y="393"/>
                        </a:lnTo>
                        <a:lnTo>
                          <a:pt x="280" y="407"/>
                        </a:lnTo>
                        <a:lnTo>
                          <a:pt x="275" y="423"/>
                        </a:lnTo>
                        <a:lnTo>
                          <a:pt x="275" y="437"/>
                        </a:lnTo>
                        <a:lnTo>
                          <a:pt x="280" y="450"/>
                        </a:lnTo>
                        <a:lnTo>
                          <a:pt x="261" y="434"/>
                        </a:lnTo>
                        <a:lnTo>
                          <a:pt x="245" y="416"/>
                        </a:lnTo>
                        <a:lnTo>
                          <a:pt x="234" y="399"/>
                        </a:lnTo>
                        <a:lnTo>
                          <a:pt x="232" y="380"/>
                        </a:lnTo>
                        <a:lnTo>
                          <a:pt x="229" y="404"/>
                        </a:lnTo>
                        <a:lnTo>
                          <a:pt x="221" y="424"/>
                        </a:lnTo>
                        <a:lnTo>
                          <a:pt x="212" y="443"/>
                        </a:lnTo>
                        <a:lnTo>
                          <a:pt x="201" y="462"/>
                        </a:lnTo>
                        <a:lnTo>
                          <a:pt x="191" y="485"/>
                        </a:lnTo>
                        <a:lnTo>
                          <a:pt x="185" y="508"/>
                        </a:lnTo>
                        <a:lnTo>
                          <a:pt x="183" y="532"/>
                        </a:lnTo>
                        <a:lnTo>
                          <a:pt x="186" y="545"/>
                        </a:lnTo>
                        <a:lnTo>
                          <a:pt x="193" y="557"/>
                        </a:lnTo>
                        <a:lnTo>
                          <a:pt x="175" y="545"/>
                        </a:lnTo>
                        <a:lnTo>
                          <a:pt x="156" y="527"/>
                        </a:lnTo>
                        <a:lnTo>
                          <a:pt x="137" y="508"/>
                        </a:lnTo>
                        <a:lnTo>
                          <a:pt x="120" y="486"/>
                        </a:lnTo>
                        <a:lnTo>
                          <a:pt x="106" y="462"/>
                        </a:lnTo>
                        <a:lnTo>
                          <a:pt x="96" y="439"/>
                        </a:lnTo>
                        <a:lnTo>
                          <a:pt x="90" y="415"/>
                        </a:lnTo>
                        <a:lnTo>
                          <a:pt x="91" y="393"/>
                        </a:lnTo>
                        <a:lnTo>
                          <a:pt x="71" y="404"/>
                        </a:lnTo>
                        <a:lnTo>
                          <a:pt x="53" y="418"/>
                        </a:lnTo>
                        <a:lnTo>
                          <a:pt x="41" y="434"/>
                        </a:lnTo>
                        <a:lnTo>
                          <a:pt x="34" y="453"/>
                        </a:lnTo>
                        <a:lnTo>
                          <a:pt x="33" y="432"/>
                        </a:lnTo>
                        <a:lnTo>
                          <a:pt x="31" y="409"/>
                        </a:lnTo>
                        <a:lnTo>
                          <a:pt x="33" y="355"/>
                        </a:lnTo>
                        <a:lnTo>
                          <a:pt x="36" y="328"/>
                        </a:lnTo>
                        <a:lnTo>
                          <a:pt x="42" y="301"/>
                        </a:lnTo>
                        <a:lnTo>
                          <a:pt x="50" y="277"/>
                        </a:lnTo>
                        <a:lnTo>
                          <a:pt x="61" y="258"/>
                        </a:lnTo>
                        <a:lnTo>
                          <a:pt x="42" y="264"/>
                        </a:lnTo>
                        <a:lnTo>
                          <a:pt x="25" y="272"/>
                        </a:lnTo>
                        <a:lnTo>
                          <a:pt x="12" y="282"/>
                        </a:lnTo>
                        <a:lnTo>
                          <a:pt x="3" y="294"/>
                        </a:lnTo>
                        <a:lnTo>
                          <a:pt x="9" y="264"/>
                        </a:lnTo>
                        <a:lnTo>
                          <a:pt x="20" y="233"/>
                        </a:lnTo>
                        <a:lnTo>
                          <a:pt x="28" y="218"/>
                        </a:lnTo>
                        <a:lnTo>
                          <a:pt x="39" y="206"/>
                        </a:lnTo>
                        <a:lnTo>
                          <a:pt x="52" y="195"/>
                        </a:lnTo>
                        <a:lnTo>
                          <a:pt x="68" y="185"/>
                        </a:lnTo>
                        <a:lnTo>
                          <a:pt x="49" y="179"/>
                        </a:lnTo>
                        <a:lnTo>
                          <a:pt x="30" y="176"/>
                        </a:lnTo>
                        <a:lnTo>
                          <a:pt x="11" y="177"/>
                        </a:lnTo>
                        <a:lnTo>
                          <a:pt x="0" y="179"/>
                        </a:lnTo>
                        <a:lnTo>
                          <a:pt x="12" y="165"/>
                        </a:lnTo>
                        <a:lnTo>
                          <a:pt x="30" y="149"/>
                        </a:lnTo>
                        <a:lnTo>
                          <a:pt x="66" y="117"/>
                        </a:lnTo>
                        <a:lnTo>
                          <a:pt x="87" y="103"/>
                        </a:lnTo>
                        <a:lnTo>
                          <a:pt x="107" y="90"/>
                        </a:lnTo>
                        <a:lnTo>
                          <a:pt x="128" y="82"/>
                        </a:lnTo>
                        <a:lnTo>
                          <a:pt x="147" y="79"/>
                        </a:lnTo>
                        <a:lnTo>
                          <a:pt x="134" y="71"/>
                        </a:lnTo>
                        <a:lnTo>
                          <a:pt x="118" y="65"/>
                        </a:lnTo>
                        <a:lnTo>
                          <a:pt x="99" y="62"/>
                        </a:lnTo>
                        <a:lnTo>
                          <a:pt x="79" y="63"/>
                        </a:lnTo>
                        <a:lnTo>
                          <a:pt x="87" y="55"/>
                        </a:lnTo>
                        <a:lnTo>
                          <a:pt x="99" y="49"/>
                        </a:lnTo>
                        <a:lnTo>
                          <a:pt x="113" y="39"/>
                        </a:lnTo>
                        <a:lnTo>
                          <a:pt x="129" y="32"/>
                        </a:lnTo>
                        <a:lnTo>
                          <a:pt x="169" y="17"/>
                        </a:lnTo>
                        <a:lnTo>
                          <a:pt x="212" y="6"/>
                        </a:lnTo>
                        <a:lnTo>
                          <a:pt x="256" y="0"/>
                        </a:lnTo>
                        <a:lnTo>
                          <a:pt x="278" y="0"/>
                        </a:lnTo>
                        <a:lnTo>
                          <a:pt x="299" y="1"/>
                        </a:lnTo>
                        <a:lnTo>
                          <a:pt x="318" y="6"/>
                        </a:lnTo>
                        <a:lnTo>
                          <a:pt x="335" y="14"/>
                        </a:lnTo>
                        <a:lnTo>
                          <a:pt x="349" y="25"/>
                        </a:lnTo>
                        <a:lnTo>
                          <a:pt x="362" y="39"/>
                        </a:lnTo>
                        <a:lnTo>
                          <a:pt x="348" y="49"/>
                        </a:lnTo>
                        <a:lnTo>
                          <a:pt x="330" y="62"/>
                        </a:lnTo>
                        <a:lnTo>
                          <a:pt x="311" y="76"/>
                        </a:lnTo>
                        <a:lnTo>
                          <a:pt x="299" y="89"/>
                        </a:lnTo>
                        <a:lnTo>
                          <a:pt x="262" y="89"/>
                        </a:lnTo>
                        <a:lnTo>
                          <a:pt x="223" y="93"/>
                        </a:lnTo>
                        <a:lnTo>
                          <a:pt x="205" y="100"/>
                        </a:lnTo>
                        <a:lnTo>
                          <a:pt x="188" y="108"/>
                        </a:lnTo>
                        <a:lnTo>
                          <a:pt x="174" y="120"/>
                        </a:lnTo>
                        <a:lnTo>
                          <a:pt x="161" y="136"/>
                        </a:lnTo>
                        <a:lnTo>
                          <a:pt x="174" y="130"/>
                        </a:lnTo>
                        <a:lnTo>
                          <a:pt x="189" y="123"/>
                        </a:lnTo>
                        <a:lnTo>
                          <a:pt x="221" y="119"/>
                        </a:lnTo>
                        <a:lnTo>
                          <a:pt x="250" y="119"/>
                        </a:lnTo>
                        <a:lnTo>
                          <a:pt x="261" y="120"/>
                        </a:lnTo>
                        <a:lnTo>
                          <a:pt x="269" y="125"/>
                        </a:lnTo>
                        <a:lnTo>
                          <a:pt x="259" y="134"/>
                        </a:lnTo>
                        <a:lnTo>
                          <a:pt x="250" y="147"/>
                        </a:lnTo>
                        <a:lnTo>
                          <a:pt x="227" y="174"/>
                        </a:lnTo>
                        <a:lnTo>
                          <a:pt x="207" y="201"/>
                        </a:lnTo>
                        <a:lnTo>
                          <a:pt x="199" y="212"/>
                        </a:lnTo>
                        <a:lnTo>
                          <a:pt x="193" y="222"/>
                        </a:lnTo>
                        <a:lnTo>
                          <a:pt x="172" y="230"/>
                        </a:lnTo>
                        <a:lnTo>
                          <a:pt x="148" y="242"/>
                        </a:lnTo>
                        <a:lnTo>
                          <a:pt x="128" y="256"/>
                        </a:lnTo>
                        <a:lnTo>
                          <a:pt x="121" y="263"/>
                        </a:lnTo>
                        <a:lnTo>
                          <a:pt x="118" y="271"/>
                        </a:lnTo>
                        <a:lnTo>
                          <a:pt x="136" y="268"/>
                        </a:lnTo>
                        <a:lnTo>
                          <a:pt x="150" y="269"/>
                        </a:lnTo>
                        <a:lnTo>
                          <a:pt x="161" y="269"/>
                        </a:lnTo>
                        <a:lnTo>
                          <a:pt x="167" y="271"/>
                        </a:lnTo>
                        <a:lnTo>
                          <a:pt x="158" y="293"/>
                        </a:lnTo>
                        <a:lnTo>
                          <a:pt x="151" y="321"/>
                        </a:lnTo>
                        <a:lnTo>
                          <a:pt x="151" y="350"/>
                        </a:lnTo>
                        <a:lnTo>
                          <a:pt x="155" y="366"/>
                        </a:lnTo>
                        <a:lnTo>
                          <a:pt x="161" y="380"/>
                        </a:lnTo>
                        <a:lnTo>
                          <a:pt x="170" y="348"/>
                        </a:lnTo>
                        <a:lnTo>
                          <a:pt x="180" y="318"/>
                        </a:lnTo>
                        <a:lnTo>
                          <a:pt x="189" y="291"/>
                        </a:lnTo>
                        <a:lnTo>
                          <a:pt x="201" y="268"/>
                        </a:lnTo>
                        <a:lnTo>
                          <a:pt x="212" y="245"/>
                        </a:lnTo>
                        <a:lnTo>
                          <a:pt x="224" y="228"/>
                        </a:lnTo>
                        <a:lnTo>
                          <a:pt x="235" y="212"/>
                        </a:lnTo>
                        <a:lnTo>
                          <a:pt x="246" y="201"/>
                        </a:lnTo>
                        <a:lnTo>
                          <a:pt x="267" y="225"/>
                        </a:lnTo>
                        <a:lnTo>
                          <a:pt x="281" y="250"/>
                        </a:lnTo>
                        <a:lnTo>
                          <a:pt x="289" y="274"/>
                        </a:lnTo>
                        <a:lnTo>
                          <a:pt x="292" y="301"/>
                        </a:lnTo>
                        <a:lnTo>
                          <a:pt x="300" y="263"/>
                        </a:lnTo>
                        <a:lnTo>
                          <a:pt x="300" y="226"/>
                        </a:lnTo>
                        <a:lnTo>
                          <a:pt x="294" y="192"/>
                        </a:lnTo>
                        <a:lnTo>
                          <a:pt x="289" y="177"/>
                        </a:lnTo>
                        <a:lnTo>
                          <a:pt x="283" y="165"/>
                        </a:lnTo>
                        <a:lnTo>
                          <a:pt x="302" y="144"/>
                        </a:lnTo>
                        <a:lnTo>
                          <a:pt x="326" y="122"/>
                        </a:lnTo>
                        <a:lnTo>
                          <a:pt x="351" y="101"/>
                        </a:lnTo>
                        <a:lnTo>
                          <a:pt x="372" y="85"/>
                        </a:lnTo>
                        <a:lnTo>
                          <a:pt x="376" y="95"/>
                        </a:lnTo>
                        <a:lnTo>
                          <a:pt x="381" y="108"/>
                        </a:lnTo>
                        <a:lnTo>
                          <a:pt x="394" y="136"/>
                        </a:lnTo>
                        <a:lnTo>
                          <a:pt x="406" y="165"/>
                        </a:lnTo>
                        <a:lnTo>
                          <a:pt x="411" y="177"/>
                        </a:lnTo>
                        <a:lnTo>
                          <a:pt x="414" y="188"/>
                        </a:lnTo>
                        <a:lnTo>
                          <a:pt x="416" y="179"/>
                        </a:lnTo>
                        <a:lnTo>
                          <a:pt x="417" y="166"/>
                        </a:lnTo>
                        <a:lnTo>
                          <a:pt x="417" y="136"/>
                        </a:lnTo>
                        <a:lnTo>
                          <a:pt x="414" y="103"/>
                        </a:lnTo>
                        <a:lnTo>
                          <a:pt x="405" y="73"/>
                        </a:ln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71" name="Unknown Shape"/>
            <p:cNvSpPr>
              <a:spLocks/>
            </p:cNvSpPr>
            <p:nvPr/>
          </p:nvSpPr>
          <p:spPr bwMode="auto">
            <a:xfrm rot="4321851">
              <a:off x="8300" y="13876"/>
              <a:ext cx="244" cy="156"/>
            </a:xfrm>
            <a:custGeom>
              <a:avLst/>
              <a:gdLst>
                <a:gd name="T0" fmla="*/ 28 w 219"/>
                <a:gd name="T1" fmla="*/ 100 h 141"/>
                <a:gd name="T2" fmla="*/ 36 w 219"/>
                <a:gd name="T3" fmla="*/ 108 h 141"/>
                <a:gd name="T4" fmla="*/ 53 w 219"/>
                <a:gd name="T5" fmla="*/ 131 h 141"/>
                <a:gd name="T6" fmla="*/ 73 w 219"/>
                <a:gd name="T7" fmla="*/ 140 h 141"/>
                <a:gd name="T8" fmla="*/ 103 w 219"/>
                <a:gd name="T9" fmla="*/ 140 h 141"/>
                <a:gd name="T10" fmla="*/ 132 w 219"/>
                <a:gd name="T11" fmla="*/ 125 h 141"/>
                <a:gd name="T12" fmla="*/ 151 w 219"/>
                <a:gd name="T13" fmla="*/ 108 h 141"/>
                <a:gd name="T14" fmla="*/ 162 w 219"/>
                <a:gd name="T15" fmla="*/ 91 h 141"/>
                <a:gd name="T16" fmla="*/ 173 w 219"/>
                <a:gd name="T17" fmla="*/ 79 h 141"/>
                <a:gd name="T18" fmla="*/ 185 w 219"/>
                <a:gd name="T19" fmla="*/ 77 h 141"/>
                <a:gd name="T20" fmla="*/ 198 w 219"/>
                <a:gd name="T21" fmla="*/ 84 h 141"/>
                <a:gd name="T22" fmla="*/ 194 w 219"/>
                <a:gd name="T23" fmla="*/ 94 h 141"/>
                <a:gd name="T24" fmla="*/ 185 w 219"/>
                <a:gd name="T25" fmla="*/ 104 h 141"/>
                <a:gd name="T26" fmla="*/ 186 w 219"/>
                <a:gd name="T27" fmla="*/ 119 h 141"/>
                <a:gd name="T28" fmla="*/ 197 w 219"/>
                <a:gd name="T29" fmla="*/ 127 h 141"/>
                <a:gd name="T30" fmla="*/ 211 w 219"/>
                <a:gd name="T31" fmla="*/ 125 h 141"/>
                <a:gd name="T32" fmla="*/ 219 w 219"/>
                <a:gd name="T33" fmla="*/ 115 h 141"/>
                <a:gd name="T34" fmla="*/ 214 w 219"/>
                <a:gd name="T35" fmla="*/ 82 h 141"/>
                <a:gd name="T36" fmla="*/ 191 w 219"/>
                <a:gd name="T37" fmla="*/ 40 h 141"/>
                <a:gd name="T38" fmla="*/ 160 w 219"/>
                <a:gd name="T39" fmla="*/ 13 h 141"/>
                <a:gd name="T40" fmla="*/ 131 w 219"/>
                <a:gd name="T41" fmla="*/ 1 h 141"/>
                <a:gd name="T42" fmla="*/ 95 w 219"/>
                <a:gd name="T43" fmla="*/ 1 h 141"/>
                <a:gd name="T44" fmla="*/ 71 w 219"/>
                <a:gd name="T45" fmla="*/ 11 h 141"/>
                <a:gd name="T46" fmla="*/ 53 w 219"/>
                <a:gd name="T47" fmla="*/ 26 h 141"/>
                <a:gd name="T48" fmla="*/ 46 w 219"/>
                <a:gd name="T49" fmla="*/ 53 h 141"/>
                <a:gd name="T50" fmla="*/ 53 w 219"/>
                <a:gd name="T51" fmla="*/ 81 h 141"/>
                <a:gd name="T52" fmla="*/ 69 w 219"/>
                <a:gd name="T53" fmla="*/ 96 h 141"/>
                <a:gd name="T54" fmla="*/ 87 w 219"/>
                <a:gd name="T55" fmla="*/ 104 h 141"/>
                <a:gd name="T56" fmla="*/ 102 w 219"/>
                <a:gd name="T57" fmla="*/ 106 h 141"/>
                <a:gd name="T58" fmla="*/ 115 w 219"/>
                <a:gd name="T59" fmla="*/ 100 h 141"/>
                <a:gd name="T60" fmla="*/ 120 w 219"/>
                <a:gd name="T61" fmla="*/ 87 h 141"/>
                <a:gd name="T62" fmla="*/ 112 w 219"/>
                <a:gd name="T63" fmla="*/ 75 h 141"/>
                <a:gd name="T64" fmla="*/ 99 w 219"/>
                <a:gd name="T65" fmla="*/ 70 h 141"/>
                <a:gd name="T66" fmla="*/ 88 w 219"/>
                <a:gd name="T67" fmla="*/ 75 h 141"/>
                <a:gd name="T68" fmla="*/ 83 w 219"/>
                <a:gd name="T69" fmla="*/ 90 h 141"/>
                <a:gd name="T70" fmla="*/ 67 w 219"/>
                <a:gd name="T71" fmla="*/ 79 h 141"/>
                <a:gd name="T72" fmla="*/ 62 w 219"/>
                <a:gd name="T73" fmla="*/ 54 h 141"/>
                <a:gd name="T74" fmla="*/ 71 w 219"/>
                <a:gd name="T75" fmla="*/ 30 h 141"/>
                <a:gd name="T76" fmla="*/ 98 w 219"/>
                <a:gd name="T77" fmla="*/ 20 h 141"/>
                <a:gd name="T78" fmla="*/ 118 w 219"/>
                <a:gd name="T79" fmla="*/ 24 h 141"/>
                <a:gd name="T80" fmla="*/ 131 w 219"/>
                <a:gd name="T81" fmla="*/ 36 h 141"/>
                <a:gd name="T82" fmla="*/ 141 w 219"/>
                <a:gd name="T83" fmla="*/ 71 h 141"/>
                <a:gd name="T84" fmla="*/ 128 w 219"/>
                <a:gd name="T85" fmla="*/ 108 h 141"/>
                <a:gd name="T86" fmla="*/ 110 w 219"/>
                <a:gd name="T87" fmla="*/ 120 h 141"/>
                <a:gd name="T88" fmla="*/ 87 w 219"/>
                <a:gd name="T89" fmla="*/ 125 h 141"/>
                <a:gd name="T90" fmla="*/ 65 w 219"/>
                <a:gd name="T91" fmla="*/ 120 h 141"/>
                <a:gd name="T92" fmla="*/ 48 w 219"/>
                <a:gd name="T93" fmla="*/ 104 h 141"/>
                <a:gd name="T94" fmla="*/ 38 w 219"/>
                <a:gd name="T95" fmla="*/ 82 h 141"/>
                <a:gd name="T96" fmla="*/ 36 w 219"/>
                <a:gd name="T97" fmla="*/ 57 h 141"/>
                <a:gd name="T98" fmla="*/ 21 w 219"/>
                <a:gd name="T99" fmla="*/ 82 h 141"/>
                <a:gd name="T100" fmla="*/ 0 w 219"/>
                <a:gd name="T101" fmla="*/ 90 h 141"/>
                <a:gd name="T102" fmla="*/ 21 w 219"/>
                <a:gd name="T103" fmla="*/ 104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9" h="141">
                  <a:moveTo>
                    <a:pt x="21" y="102"/>
                  </a:moveTo>
                  <a:lnTo>
                    <a:pt x="28" y="100"/>
                  </a:lnTo>
                  <a:lnTo>
                    <a:pt x="32" y="95"/>
                  </a:lnTo>
                  <a:lnTo>
                    <a:pt x="36" y="108"/>
                  </a:lnTo>
                  <a:lnTo>
                    <a:pt x="46" y="123"/>
                  </a:lnTo>
                  <a:lnTo>
                    <a:pt x="53" y="131"/>
                  </a:lnTo>
                  <a:lnTo>
                    <a:pt x="62" y="136"/>
                  </a:lnTo>
                  <a:lnTo>
                    <a:pt x="73" y="140"/>
                  </a:lnTo>
                  <a:lnTo>
                    <a:pt x="84" y="141"/>
                  </a:lnTo>
                  <a:lnTo>
                    <a:pt x="103" y="140"/>
                  </a:lnTo>
                  <a:lnTo>
                    <a:pt x="120" y="135"/>
                  </a:lnTo>
                  <a:lnTo>
                    <a:pt x="132" y="125"/>
                  </a:lnTo>
                  <a:lnTo>
                    <a:pt x="143" y="118"/>
                  </a:lnTo>
                  <a:lnTo>
                    <a:pt x="151" y="108"/>
                  </a:lnTo>
                  <a:lnTo>
                    <a:pt x="157" y="99"/>
                  </a:lnTo>
                  <a:lnTo>
                    <a:pt x="162" y="91"/>
                  </a:lnTo>
                  <a:lnTo>
                    <a:pt x="166" y="84"/>
                  </a:lnTo>
                  <a:lnTo>
                    <a:pt x="173" y="79"/>
                  </a:lnTo>
                  <a:lnTo>
                    <a:pt x="180" y="77"/>
                  </a:lnTo>
                  <a:lnTo>
                    <a:pt x="185" y="77"/>
                  </a:lnTo>
                  <a:lnTo>
                    <a:pt x="190" y="78"/>
                  </a:lnTo>
                  <a:lnTo>
                    <a:pt x="198" y="84"/>
                  </a:lnTo>
                  <a:lnTo>
                    <a:pt x="201" y="91"/>
                  </a:lnTo>
                  <a:lnTo>
                    <a:pt x="194" y="94"/>
                  </a:lnTo>
                  <a:lnTo>
                    <a:pt x="187" y="98"/>
                  </a:lnTo>
                  <a:lnTo>
                    <a:pt x="185" y="104"/>
                  </a:lnTo>
                  <a:lnTo>
                    <a:pt x="184" y="112"/>
                  </a:lnTo>
                  <a:lnTo>
                    <a:pt x="186" y="119"/>
                  </a:lnTo>
                  <a:lnTo>
                    <a:pt x="191" y="124"/>
                  </a:lnTo>
                  <a:lnTo>
                    <a:pt x="197" y="127"/>
                  </a:lnTo>
                  <a:lnTo>
                    <a:pt x="205" y="127"/>
                  </a:lnTo>
                  <a:lnTo>
                    <a:pt x="211" y="125"/>
                  </a:lnTo>
                  <a:lnTo>
                    <a:pt x="215" y="120"/>
                  </a:lnTo>
                  <a:lnTo>
                    <a:pt x="219" y="115"/>
                  </a:lnTo>
                  <a:lnTo>
                    <a:pt x="219" y="108"/>
                  </a:lnTo>
                  <a:lnTo>
                    <a:pt x="214" y="82"/>
                  </a:lnTo>
                  <a:lnTo>
                    <a:pt x="203" y="59"/>
                  </a:lnTo>
                  <a:lnTo>
                    <a:pt x="191" y="40"/>
                  </a:lnTo>
                  <a:lnTo>
                    <a:pt x="176" y="25"/>
                  </a:lnTo>
                  <a:lnTo>
                    <a:pt x="160" y="13"/>
                  </a:lnTo>
                  <a:lnTo>
                    <a:pt x="145" y="5"/>
                  </a:lnTo>
                  <a:lnTo>
                    <a:pt x="131" y="1"/>
                  </a:lnTo>
                  <a:lnTo>
                    <a:pt x="120" y="0"/>
                  </a:lnTo>
                  <a:lnTo>
                    <a:pt x="95" y="1"/>
                  </a:lnTo>
                  <a:lnTo>
                    <a:pt x="82" y="5"/>
                  </a:lnTo>
                  <a:lnTo>
                    <a:pt x="71" y="11"/>
                  </a:lnTo>
                  <a:lnTo>
                    <a:pt x="61" y="17"/>
                  </a:lnTo>
                  <a:lnTo>
                    <a:pt x="53" y="26"/>
                  </a:lnTo>
                  <a:lnTo>
                    <a:pt x="48" y="38"/>
                  </a:lnTo>
                  <a:lnTo>
                    <a:pt x="46" y="53"/>
                  </a:lnTo>
                  <a:lnTo>
                    <a:pt x="48" y="69"/>
                  </a:lnTo>
                  <a:lnTo>
                    <a:pt x="53" y="81"/>
                  </a:lnTo>
                  <a:lnTo>
                    <a:pt x="61" y="90"/>
                  </a:lnTo>
                  <a:lnTo>
                    <a:pt x="69" y="96"/>
                  </a:lnTo>
                  <a:lnTo>
                    <a:pt x="78" y="102"/>
                  </a:lnTo>
                  <a:lnTo>
                    <a:pt x="87" y="104"/>
                  </a:lnTo>
                  <a:lnTo>
                    <a:pt x="95" y="106"/>
                  </a:lnTo>
                  <a:lnTo>
                    <a:pt x="102" y="106"/>
                  </a:lnTo>
                  <a:lnTo>
                    <a:pt x="108" y="104"/>
                  </a:lnTo>
                  <a:lnTo>
                    <a:pt x="115" y="100"/>
                  </a:lnTo>
                  <a:lnTo>
                    <a:pt x="119" y="94"/>
                  </a:lnTo>
                  <a:lnTo>
                    <a:pt x="120" y="87"/>
                  </a:lnTo>
                  <a:lnTo>
                    <a:pt x="119" y="81"/>
                  </a:lnTo>
                  <a:lnTo>
                    <a:pt x="112" y="75"/>
                  </a:lnTo>
                  <a:lnTo>
                    <a:pt x="107" y="71"/>
                  </a:lnTo>
                  <a:lnTo>
                    <a:pt x="99" y="70"/>
                  </a:lnTo>
                  <a:lnTo>
                    <a:pt x="94" y="71"/>
                  </a:lnTo>
                  <a:lnTo>
                    <a:pt x="88" y="75"/>
                  </a:lnTo>
                  <a:lnTo>
                    <a:pt x="84" y="82"/>
                  </a:lnTo>
                  <a:lnTo>
                    <a:pt x="83" y="90"/>
                  </a:lnTo>
                  <a:lnTo>
                    <a:pt x="74" y="87"/>
                  </a:lnTo>
                  <a:lnTo>
                    <a:pt x="67" y="79"/>
                  </a:lnTo>
                  <a:lnTo>
                    <a:pt x="63" y="67"/>
                  </a:lnTo>
                  <a:lnTo>
                    <a:pt x="62" y="54"/>
                  </a:lnTo>
                  <a:lnTo>
                    <a:pt x="65" y="42"/>
                  </a:lnTo>
                  <a:lnTo>
                    <a:pt x="71" y="30"/>
                  </a:lnTo>
                  <a:lnTo>
                    <a:pt x="82" y="22"/>
                  </a:lnTo>
                  <a:lnTo>
                    <a:pt x="98" y="20"/>
                  </a:lnTo>
                  <a:lnTo>
                    <a:pt x="108" y="21"/>
                  </a:lnTo>
                  <a:lnTo>
                    <a:pt x="118" y="24"/>
                  </a:lnTo>
                  <a:lnTo>
                    <a:pt x="125" y="29"/>
                  </a:lnTo>
                  <a:lnTo>
                    <a:pt x="131" y="36"/>
                  </a:lnTo>
                  <a:lnTo>
                    <a:pt x="139" y="53"/>
                  </a:lnTo>
                  <a:lnTo>
                    <a:pt x="141" y="71"/>
                  </a:lnTo>
                  <a:lnTo>
                    <a:pt x="137" y="91"/>
                  </a:lnTo>
                  <a:lnTo>
                    <a:pt x="128" y="108"/>
                  </a:lnTo>
                  <a:lnTo>
                    <a:pt x="120" y="115"/>
                  </a:lnTo>
                  <a:lnTo>
                    <a:pt x="110" y="120"/>
                  </a:lnTo>
                  <a:lnTo>
                    <a:pt x="99" y="124"/>
                  </a:lnTo>
                  <a:lnTo>
                    <a:pt x="87" y="125"/>
                  </a:lnTo>
                  <a:lnTo>
                    <a:pt x="75" y="124"/>
                  </a:lnTo>
                  <a:lnTo>
                    <a:pt x="65" y="120"/>
                  </a:lnTo>
                  <a:lnTo>
                    <a:pt x="55" y="112"/>
                  </a:lnTo>
                  <a:lnTo>
                    <a:pt x="48" y="104"/>
                  </a:lnTo>
                  <a:lnTo>
                    <a:pt x="42" y="94"/>
                  </a:lnTo>
                  <a:lnTo>
                    <a:pt x="38" y="82"/>
                  </a:lnTo>
                  <a:lnTo>
                    <a:pt x="36" y="70"/>
                  </a:lnTo>
                  <a:lnTo>
                    <a:pt x="36" y="57"/>
                  </a:lnTo>
                  <a:lnTo>
                    <a:pt x="29" y="71"/>
                  </a:lnTo>
                  <a:lnTo>
                    <a:pt x="21" y="82"/>
                  </a:lnTo>
                  <a:lnTo>
                    <a:pt x="12" y="88"/>
                  </a:lnTo>
                  <a:lnTo>
                    <a:pt x="0" y="90"/>
                  </a:lnTo>
                  <a:lnTo>
                    <a:pt x="21" y="102"/>
                  </a:lnTo>
                  <a:lnTo>
                    <a:pt x="21" y="104"/>
                  </a:lnTo>
                  <a:lnTo>
                    <a:pt x="21" y="102"/>
                  </a:lnTo>
                  <a:close/>
                </a:path>
              </a:pathLst>
            </a:custGeom>
            <a:solidFill>
              <a:srgbClr val="000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Unknown Shape"/>
            <p:cNvSpPr>
              <a:spLocks/>
            </p:cNvSpPr>
            <p:nvPr/>
          </p:nvSpPr>
          <p:spPr bwMode="auto">
            <a:xfrm rot="4320882">
              <a:off x="7838" y="14293"/>
              <a:ext cx="91" cy="92"/>
            </a:xfrm>
            <a:custGeom>
              <a:avLst/>
              <a:gdLst>
                <a:gd name="T0" fmla="*/ 41 w 82"/>
                <a:gd name="T1" fmla="*/ 66 h 83"/>
                <a:gd name="T2" fmla="*/ 34 w 82"/>
                <a:gd name="T3" fmla="*/ 66 h 83"/>
                <a:gd name="T4" fmla="*/ 33 w 82"/>
                <a:gd name="T5" fmla="*/ 62 h 83"/>
                <a:gd name="T6" fmla="*/ 36 w 82"/>
                <a:gd name="T7" fmla="*/ 57 h 83"/>
                <a:gd name="T8" fmla="*/ 38 w 82"/>
                <a:gd name="T9" fmla="*/ 57 h 83"/>
                <a:gd name="T10" fmla="*/ 41 w 82"/>
                <a:gd name="T11" fmla="*/ 56 h 83"/>
                <a:gd name="T12" fmla="*/ 46 w 82"/>
                <a:gd name="T13" fmla="*/ 54 h 83"/>
                <a:gd name="T14" fmla="*/ 50 w 82"/>
                <a:gd name="T15" fmla="*/ 53 h 83"/>
                <a:gd name="T16" fmla="*/ 51 w 82"/>
                <a:gd name="T17" fmla="*/ 49 h 83"/>
                <a:gd name="T18" fmla="*/ 51 w 82"/>
                <a:gd name="T19" fmla="*/ 43 h 83"/>
                <a:gd name="T20" fmla="*/ 47 w 82"/>
                <a:gd name="T21" fmla="*/ 36 h 83"/>
                <a:gd name="T22" fmla="*/ 43 w 82"/>
                <a:gd name="T23" fmla="*/ 35 h 83"/>
                <a:gd name="T24" fmla="*/ 41 w 82"/>
                <a:gd name="T25" fmla="*/ 35 h 83"/>
                <a:gd name="T26" fmla="*/ 36 w 82"/>
                <a:gd name="T27" fmla="*/ 36 h 83"/>
                <a:gd name="T28" fmla="*/ 33 w 82"/>
                <a:gd name="T29" fmla="*/ 36 h 83"/>
                <a:gd name="T30" fmla="*/ 32 w 82"/>
                <a:gd name="T31" fmla="*/ 39 h 83"/>
                <a:gd name="T32" fmla="*/ 30 w 82"/>
                <a:gd name="T33" fmla="*/ 43 h 83"/>
                <a:gd name="T34" fmla="*/ 30 w 82"/>
                <a:gd name="T35" fmla="*/ 49 h 83"/>
                <a:gd name="T36" fmla="*/ 25 w 82"/>
                <a:gd name="T37" fmla="*/ 56 h 83"/>
                <a:gd name="T38" fmla="*/ 21 w 82"/>
                <a:gd name="T39" fmla="*/ 57 h 83"/>
                <a:gd name="T40" fmla="*/ 17 w 82"/>
                <a:gd name="T41" fmla="*/ 54 h 83"/>
                <a:gd name="T42" fmla="*/ 16 w 82"/>
                <a:gd name="T43" fmla="*/ 49 h 83"/>
                <a:gd name="T44" fmla="*/ 14 w 82"/>
                <a:gd name="T45" fmla="*/ 43 h 83"/>
                <a:gd name="T46" fmla="*/ 16 w 82"/>
                <a:gd name="T47" fmla="*/ 32 h 83"/>
                <a:gd name="T48" fmla="*/ 21 w 82"/>
                <a:gd name="T49" fmla="*/ 23 h 83"/>
                <a:gd name="T50" fmla="*/ 30 w 82"/>
                <a:gd name="T51" fmla="*/ 17 h 83"/>
                <a:gd name="T52" fmla="*/ 41 w 82"/>
                <a:gd name="T53" fmla="*/ 15 h 83"/>
                <a:gd name="T54" fmla="*/ 50 w 82"/>
                <a:gd name="T55" fmla="*/ 16 h 83"/>
                <a:gd name="T56" fmla="*/ 59 w 82"/>
                <a:gd name="T57" fmla="*/ 21 h 83"/>
                <a:gd name="T58" fmla="*/ 65 w 82"/>
                <a:gd name="T59" fmla="*/ 31 h 83"/>
                <a:gd name="T60" fmla="*/ 67 w 82"/>
                <a:gd name="T61" fmla="*/ 41 h 83"/>
                <a:gd name="T62" fmla="*/ 66 w 82"/>
                <a:gd name="T63" fmla="*/ 52 h 83"/>
                <a:gd name="T64" fmla="*/ 59 w 82"/>
                <a:gd name="T65" fmla="*/ 60 h 83"/>
                <a:gd name="T66" fmla="*/ 51 w 82"/>
                <a:gd name="T67" fmla="*/ 65 h 83"/>
                <a:gd name="T68" fmla="*/ 41 w 82"/>
                <a:gd name="T69" fmla="*/ 66 h 83"/>
                <a:gd name="T70" fmla="*/ 43 w 82"/>
                <a:gd name="T71" fmla="*/ 68 h 83"/>
                <a:gd name="T72" fmla="*/ 43 w 82"/>
                <a:gd name="T73" fmla="*/ 83 h 83"/>
                <a:gd name="T74" fmla="*/ 43 w 82"/>
                <a:gd name="T75" fmla="*/ 81 h 83"/>
                <a:gd name="T76" fmla="*/ 58 w 82"/>
                <a:gd name="T77" fmla="*/ 78 h 83"/>
                <a:gd name="T78" fmla="*/ 70 w 82"/>
                <a:gd name="T79" fmla="*/ 69 h 83"/>
                <a:gd name="T80" fmla="*/ 79 w 82"/>
                <a:gd name="T81" fmla="*/ 56 h 83"/>
                <a:gd name="T82" fmla="*/ 82 w 82"/>
                <a:gd name="T83" fmla="*/ 41 h 83"/>
                <a:gd name="T84" fmla="*/ 78 w 82"/>
                <a:gd name="T85" fmla="*/ 25 h 83"/>
                <a:gd name="T86" fmla="*/ 69 w 82"/>
                <a:gd name="T87" fmla="*/ 12 h 83"/>
                <a:gd name="T88" fmla="*/ 57 w 82"/>
                <a:gd name="T89" fmla="*/ 3 h 83"/>
                <a:gd name="T90" fmla="*/ 41 w 82"/>
                <a:gd name="T91" fmla="*/ 0 h 83"/>
                <a:gd name="T92" fmla="*/ 24 w 82"/>
                <a:gd name="T93" fmla="*/ 3 h 83"/>
                <a:gd name="T94" fmla="*/ 12 w 82"/>
                <a:gd name="T95" fmla="*/ 12 h 83"/>
                <a:gd name="T96" fmla="*/ 3 w 82"/>
                <a:gd name="T97" fmla="*/ 25 h 83"/>
                <a:gd name="T98" fmla="*/ 0 w 82"/>
                <a:gd name="T99" fmla="*/ 43 h 83"/>
                <a:gd name="T100" fmla="*/ 3 w 82"/>
                <a:gd name="T101" fmla="*/ 58 h 83"/>
                <a:gd name="T102" fmla="*/ 12 w 82"/>
                <a:gd name="T103" fmla="*/ 70 h 83"/>
                <a:gd name="T104" fmla="*/ 25 w 82"/>
                <a:gd name="T105" fmla="*/ 80 h 83"/>
                <a:gd name="T106" fmla="*/ 34 w 82"/>
                <a:gd name="T107" fmla="*/ 81 h 83"/>
                <a:gd name="T108" fmla="*/ 43 w 82"/>
                <a:gd name="T109" fmla="*/ 81 h 83"/>
                <a:gd name="T110" fmla="*/ 43 w 82"/>
                <a:gd name="T111" fmla="*/ 83 h 83"/>
                <a:gd name="T112" fmla="*/ 43 w 82"/>
                <a:gd name="T113" fmla="*/ 68 h 83"/>
                <a:gd name="T114" fmla="*/ 41 w 82"/>
                <a:gd name="T115" fmla="*/ 6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2" h="83">
                  <a:moveTo>
                    <a:pt x="41" y="66"/>
                  </a:moveTo>
                  <a:lnTo>
                    <a:pt x="34" y="66"/>
                  </a:lnTo>
                  <a:lnTo>
                    <a:pt x="33" y="62"/>
                  </a:lnTo>
                  <a:lnTo>
                    <a:pt x="36" y="57"/>
                  </a:lnTo>
                  <a:lnTo>
                    <a:pt x="38" y="57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0" y="53"/>
                  </a:lnTo>
                  <a:lnTo>
                    <a:pt x="51" y="49"/>
                  </a:lnTo>
                  <a:lnTo>
                    <a:pt x="51" y="43"/>
                  </a:lnTo>
                  <a:lnTo>
                    <a:pt x="47" y="36"/>
                  </a:lnTo>
                  <a:lnTo>
                    <a:pt x="43" y="35"/>
                  </a:lnTo>
                  <a:lnTo>
                    <a:pt x="41" y="35"/>
                  </a:lnTo>
                  <a:lnTo>
                    <a:pt x="36" y="36"/>
                  </a:lnTo>
                  <a:lnTo>
                    <a:pt x="33" y="36"/>
                  </a:lnTo>
                  <a:lnTo>
                    <a:pt x="32" y="39"/>
                  </a:lnTo>
                  <a:lnTo>
                    <a:pt x="30" y="43"/>
                  </a:lnTo>
                  <a:lnTo>
                    <a:pt x="30" y="49"/>
                  </a:lnTo>
                  <a:lnTo>
                    <a:pt x="25" y="56"/>
                  </a:lnTo>
                  <a:lnTo>
                    <a:pt x="21" y="57"/>
                  </a:lnTo>
                  <a:lnTo>
                    <a:pt x="17" y="54"/>
                  </a:lnTo>
                  <a:lnTo>
                    <a:pt x="16" y="49"/>
                  </a:lnTo>
                  <a:lnTo>
                    <a:pt x="14" y="43"/>
                  </a:lnTo>
                  <a:lnTo>
                    <a:pt x="16" y="32"/>
                  </a:lnTo>
                  <a:lnTo>
                    <a:pt x="21" y="23"/>
                  </a:lnTo>
                  <a:lnTo>
                    <a:pt x="30" y="17"/>
                  </a:lnTo>
                  <a:lnTo>
                    <a:pt x="41" y="15"/>
                  </a:lnTo>
                  <a:lnTo>
                    <a:pt x="50" y="16"/>
                  </a:lnTo>
                  <a:lnTo>
                    <a:pt x="59" y="21"/>
                  </a:lnTo>
                  <a:lnTo>
                    <a:pt x="65" y="31"/>
                  </a:lnTo>
                  <a:lnTo>
                    <a:pt x="67" y="41"/>
                  </a:lnTo>
                  <a:lnTo>
                    <a:pt x="66" y="52"/>
                  </a:lnTo>
                  <a:lnTo>
                    <a:pt x="59" y="60"/>
                  </a:lnTo>
                  <a:lnTo>
                    <a:pt x="51" y="65"/>
                  </a:lnTo>
                  <a:lnTo>
                    <a:pt x="41" y="66"/>
                  </a:lnTo>
                  <a:lnTo>
                    <a:pt x="43" y="68"/>
                  </a:lnTo>
                  <a:lnTo>
                    <a:pt x="43" y="83"/>
                  </a:lnTo>
                  <a:lnTo>
                    <a:pt x="43" y="81"/>
                  </a:lnTo>
                  <a:lnTo>
                    <a:pt x="58" y="78"/>
                  </a:lnTo>
                  <a:lnTo>
                    <a:pt x="70" y="69"/>
                  </a:lnTo>
                  <a:lnTo>
                    <a:pt x="79" y="56"/>
                  </a:lnTo>
                  <a:lnTo>
                    <a:pt x="82" y="41"/>
                  </a:lnTo>
                  <a:lnTo>
                    <a:pt x="78" y="25"/>
                  </a:lnTo>
                  <a:lnTo>
                    <a:pt x="69" y="12"/>
                  </a:lnTo>
                  <a:lnTo>
                    <a:pt x="57" y="3"/>
                  </a:lnTo>
                  <a:lnTo>
                    <a:pt x="41" y="0"/>
                  </a:lnTo>
                  <a:lnTo>
                    <a:pt x="24" y="3"/>
                  </a:lnTo>
                  <a:lnTo>
                    <a:pt x="12" y="12"/>
                  </a:lnTo>
                  <a:lnTo>
                    <a:pt x="3" y="25"/>
                  </a:lnTo>
                  <a:lnTo>
                    <a:pt x="0" y="43"/>
                  </a:lnTo>
                  <a:lnTo>
                    <a:pt x="3" y="58"/>
                  </a:lnTo>
                  <a:lnTo>
                    <a:pt x="12" y="70"/>
                  </a:lnTo>
                  <a:lnTo>
                    <a:pt x="25" y="80"/>
                  </a:lnTo>
                  <a:lnTo>
                    <a:pt x="34" y="81"/>
                  </a:lnTo>
                  <a:lnTo>
                    <a:pt x="43" y="81"/>
                  </a:lnTo>
                  <a:lnTo>
                    <a:pt x="43" y="83"/>
                  </a:lnTo>
                  <a:lnTo>
                    <a:pt x="43" y="68"/>
                  </a:lnTo>
                  <a:lnTo>
                    <a:pt x="41" y="66"/>
                  </a:lnTo>
                  <a:close/>
                </a:path>
              </a:pathLst>
            </a:custGeom>
            <a:solidFill>
              <a:srgbClr val="B26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Unknown Shape"/>
            <p:cNvSpPr>
              <a:spLocks/>
            </p:cNvSpPr>
            <p:nvPr/>
          </p:nvSpPr>
          <p:spPr bwMode="auto">
            <a:xfrm rot="4297152">
              <a:off x="8810" y="13357"/>
              <a:ext cx="91" cy="89"/>
            </a:xfrm>
            <a:custGeom>
              <a:avLst/>
              <a:gdLst>
                <a:gd name="T0" fmla="*/ 41 w 82"/>
                <a:gd name="T1" fmla="*/ 14 h 80"/>
                <a:gd name="T2" fmla="*/ 34 w 82"/>
                <a:gd name="T3" fmla="*/ 14 h 80"/>
                <a:gd name="T4" fmla="*/ 33 w 82"/>
                <a:gd name="T5" fmla="*/ 18 h 80"/>
                <a:gd name="T6" fmla="*/ 36 w 82"/>
                <a:gd name="T7" fmla="*/ 23 h 80"/>
                <a:gd name="T8" fmla="*/ 41 w 82"/>
                <a:gd name="T9" fmla="*/ 25 h 80"/>
                <a:gd name="T10" fmla="*/ 46 w 82"/>
                <a:gd name="T11" fmla="*/ 26 h 80"/>
                <a:gd name="T12" fmla="*/ 50 w 82"/>
                <a:gd name="T13" fmla="*/ 27 h 80"/>
                <a:gd name="T14" fmla="*/ 51 w 82"/>
                <a:gd name="T15" fmla="*/ 31 h 80"/>
                <a:gd name="T16" fmla="*/ 51 w 82"/>
                <a:gd name="T17" fmla="*/ 38 h 80"/>
                <a:gd name="T18" fmla="*/ 47 w 82"/>
                <a:gd name="T19" fmla="*/ 44 h 80"/>
                <a:gd name="T20" fmla="*/ 43 w 82"/>
                <a:gd name="T21" fmla="*/ 46 h 80"/>
                <a:gd name="T22" fmla="*/ 41 w 82"/>
                <a:gd name="T23" fmla="*/ 46 h 80"/>
                <a:gd name="T24" fmla="*/ 36 w 82"/>
                <a:gd name="T25" fmla="*/ 44 h 80"/>
                <a:gd name="T26" fmla="*/ 33 w 82"/>
                <a:gd name="T27" fmla="*/ 43 h 80"/>
                <a:gd name="T28" fmla="*/ 32 w 82"/>
                <a:gd name="T29" fmla="*/ 42 h 80"/>
                <a:gd name="T30" fmla="*/ 30 w 82"/>
                <a:gd name="T31" fmla="*/ 38 h 80"/>
                <a:gd name="T32" fmla="*/ 30 w 82"/>
                <a:gd name="T33" fmla="*/ 31 h 80"/>
                <a:gd name="T34" fmla="*/ 25 w 82"/>
                <a:gd name="T35" fmla="*/ 25 h 80"/>
                <a:gd name="T36" fmla="*/ 21 w 82"/>
                <a:gd name="T37" fmla="*/ 23 h 80"/>
                <a:gd name="T38" fmla="*/ 17 w 82"/>
                <a:gd name="T39" fmla="*/ 26 h 80"/>
                <a:gd name="T40" fmla="*/ 16 w 82"/>
                <a:gd name="T41" fmla="*/ 31 h 80"/>
                <a:gd name="T42" fmla="*/ 14 w 82"/>
                <a:gd name="T43" fmla="*/ 39 h 80"/>
                <a:gd name="T44" fmla="*/ 16 w 82"/>
                <a:gd name="T45" fmla="*/ 48 h 80"/>
                <a:gd name="T46" fmla="*/ 21 w 82"/>
                <a:gd name="T47" fmla="*/ 58 h 80"/>
                <a:gd name="T48" fmla="*/ 30 w 82"/>
                <a:gd name="T49" fmla="*/ 63 h 80"/>
                <a:gd name="T50" fmla="*/ 41 w 82"/>
                <a:gd name="T51" fmla="*/ 66 h 80"/>
                <a:gd name="T52" fmla="*/ 50 w 82"/>
                <a:gd name="T53" fmla="*/ 64 h 80"/>
                <a:gd name="T54" fmla="*/ 59 w 82"/>
                <a:gd name="T55" fmla="*/ 58 h 80"/>
                <a:gd name="T56" fmla="*/ 65 w 82"/>
                <a:gd name="T57" fmla="*/ 50 h 80"/>
                <a:gd name="T58" fmla="*/ 67 w 82"/>
                <a:gd name="T59" fmla="*/ 39 h 80"/>
                <a:gd name="T60" fmla="*/ 66 w 82"/>
                <a:gd name="T61" fmla="*/ 29 h 80"/>
                <a:gd name="T62" fmla="*/ 59 w 82"/>
                <a:gd name="T63" fmla="*/ 21 h 80"/>
                <a:gd name="T64" fmla="*/ 51 w 82"/>
                <a:gd name="T65" fmla="*/ 15 h 80"/>
                <a:gd name="T66" fmla="*/ 41 w 82"/>
                <a:gd name="T67" fmla="*/ 14 h 80"/>
                <a:gd name="T68" fmla="*/ 43 w 82"/>
                <a:gd name="T69" fmla="*/ 14 h 80"/>
                <a:gd name="T70" fmla="*/ 43 w 82"/>
                <a:gd name="T71" fmla="*/ 0 h 80"/>
                <a:gd name="T72" fmla="*/ 58 w 82"/>
                <a:gd name="T73" fmla="*/ 2 h 80"/>
                <a:gd name="T74" fmla="*/ 70 w 82"/>
                <a:gd name="T75" fmla="*/ 11 h 80"/>
                <a:gd name="T76" fmla="*/ 79 w 82"/>
                <a:gd name="T77" fmla="*/ 25 h 80"/>
                <a:gd name="T78" fmla="*/ 82 w 82"/>
                <a:gd name="T79" fmla="*/ 39 h 80"/>
                <a:gd name="T80" fmla="*/ 78 w 82"/>
                <a:gd name="T81" fmla="*/ 55 h 80"/>
                <a:gd name="T82" fmla="*/ 69 w 82"/>
                <a:gd name="T83" fmla="*/ 68 h 80"/>
                <a:gd name="T84" fmla="*/ 57 w 82"/>
                <a:gd name="T85" fmla="*/ 77 h 80"/>
                <a:gd name="T86" fmla="*/ 41 w 82"/>
                <a:gd name="T87" fmla="*/ 80 h 80"/>
                <a:gd name="T88" fmla="*/ 24 w 82"/>
                <a:gd name="T89" fmla="*/ 77 h 80"/>
                <a:gd name="T90" fmla="*/ 12 w 82"/>
                <a:gd name="T91" fmla="*/ 68 h 80"/>
                <a:gd name="T92" fmla="*/ 3 w 82"/>
                <a:gd name="T93" fmla="*/ 55 h 80"/>
                <a:gd name="T94" fmla="*/ 0 w 82"/>
                <a:gd name="T95" fmla="*/ 38 h 80"/>
                <a:gd name="T96" fmla="*/ 3 w 82"/>
                <a:gd name="T97" fmla="*/ 22 h 80"/>
                <a:gd name="T98" fmla="*/ 12 w 82"/>
                <a:gd name="T99" fmla="*/ 10 h 80"/>
                <a:gd name="T100" fmla="*/ 25 w 82"/>
                <a:gd name="T101" fmla="*/ 1 h 80"/>
                <a:gd name="T102" fmla="*/ 34 w 82"/>
                <a:gd name="T103" fmla="*/ 0 h 80"/>
                <a:gd name="T104" fmla="*/ 43 w 82"/>
                <a:gd name="T105" fmla="*/ 0 h 80"/>
                <a:gd name="T106" fmla="*/ 43 w 82"/>
                <a:gd name="T107" fmla="*/ 14 h 80"/>
                <a:gd name="T108" fmla="*/ 41 w 82"/>
                <a:gd name="T109" fmla="*/ 1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2" h="80">
                  <a:moveTo>
                    <a:pt x="41" y="14"/>
                  </a:moveTo>
                  <a:lnTo>
                    <a:pt x="34" y="14"/>
                  </a:lnTo>
                  <a:lnTo>
                    <a:pt x="33" y="18"/>
                  </a:lnTo>
                  <a:lnTo>
                    <a:pt x="36" y="23"/>
                  </a:lnTo>
                  <a:lnTo>
                    <a:pt x="41" y="25"/>
                  </a:lnTo>
                  <a:lnTo>
                    <a:pt x="46" y="26"/>
                  </a:lnTo>
                  <a:lnTo>
                    <a:pt x="50" y="27"/>
                  </a:lnTo>
                  <a:lnTo>
                    <a:pt x="51" y="31"/>
                  </a:lnTo>
                  <a:lnTo>
                    <a:pt x="51" y="38"/>
                  </a:lnTo>
                  <a:lnTo>
                    <a:pt x="47" y="44"/>
                  </a:lnTo>
                  <a:lnTo>
                    <a:pt x="43" y="46"/>
                  </a:lnTo>
                  <a:lnTo>
                    <a:pt x="41" y="46"/>
                  </a:lnTo>
                  <a:lnTo>
                    <a:pt x="36" y="44"/>
                  </a:lnTo>
                  <a:lnTo>
                    <a:pt x="33" y="43"/>
                  </a:lnTo>
                  <a:lnTo>
                    <a:pt x="32" y="42"/>
                  </a:lnTo>
                  <a:lnTo>
                    <a:pt x="30" y="38"/>
                  </a:lnTo>
                  <a:lnTo>
                    <a:pt x="30" y="31"/>
                  </a:lnTo>
                  <a:lnTo>
                    <a:pt x="25" y="25"/>
                  </a:lnTo>
                  <a:lnTo>
                    <a:pt x="21" y="23"/>
                  </a:lnTo>
                  <a:lnTo>
                    <a:pt x="17" y="26"/>
                  </a:lnTo>
                  <a:lnTo>
                    <a:pt x="16" y="31"/>
                  </a:lnTo>
                  <a:lnTo>
                    <a:pt x="14" y="39"/>
                  </a:lnTo>
                  <a:lnTo>
                    <a:pt x="16" y="48"/>
                  </a:lnTo>
                  <a:lnTo>
                    <a:pt x="21" y="58"/>
                  </a:lnTo>
                  <a:lnTo>
                    <a:pt x="30" y="63"/>
                  </a:lnTo>
                  <a:lnTo>
                    <a:pt x="41" y="66"/>
                  </a:lnTo>
                  <a:lnTo>
                    <a:pt x="50" y="64"/>
                  </a:lnTo>
                  <a:lnTo>
                    <a:pt x="59" y="58"/>
                  </a:lnTo>
                  <a:lnTo>
                    <a:pt x="65" y="50"/>
                  </a:lnTo>
                  <a:lnTo>
                    <a:pt x="67" y="39"/>
                  </a:lnTo>
                  <a:lnTo>
                    <a:pt x="66" y="29"/>
                  </a:lnTo>
                  <a:lnTo>
                    <a:pt x="59" y="21"/>
                  </a:lnTo>
                  <a:lnTo>
                    <a:pt x="51" y="15"/>
                  </a:lnTo>
                  <a:lnTo>
                    <a:pt x="41" y="14"/>
                  </a:lnTo>
                  <a:lnTo>
                    <a:pt x="43" y="14"/>
                  </a:lnTo>
                  <a:lnTo>
                    <a:pt x="43" y="0"/>
                  </a:lnTo>
                  <a:lnTo>
                    <a:pt x="58" y="2"/>
                  </a:lnTo>
                  <a:lnTo>
                    <a:pt x="70" y="11"/>
                  </a:lnTo>
                  <a:lnTo>
                    <a:pt x="79" y="25"/>
                  </a:lnTo>
                  <a:lnTo>
                    <a:pt x="82" y="39"/>
                  </a:lnTo>
                  <a:lnTo>
                    <a:pt x="78" y="55"/>
                  </a:lnTo>
                  <a:lnTo>
                    <a:pt x="69" y="68"/>
                  </a:lnTo>
                  <a:lnTo>
                    <a:pt x="57" y="77"/>
                  </a:lnTo>
                  <a:lnTo>
                    <a:pt x="41" y="80"/>
                  </a:lnTo>
                  <a:lnTo>
                    <a:pt x="24" y="77"/>
                  </a:lnTo>
                  <a:lnTo>
                    <a:pt x="12" y="68"/>
                  </a:lnTo>
                  <a:lnTo>
                    <a:pt x="3" y="55"/>
                  </a:lnTo>
                  <a:lnTo>
                    <a:pt x="0" y="38"/>
                  </a:lnTo>
                  <a:lnTo>
                    <a:pt x="3" y="22"/>
                  </a:lnTo>
                  <a:lnTo>
                    <a:pt x="12" y="10"/>
                  </a:lnTo>
                  <a:lnTo>
                    <a:pt x="25" y="1"/>
                  </a:lnTo>
                  <a:lnTo>
                    <a:pt x="34" y="0"/>
                  </a:lnTo>
                  <a:lnTo>
                    <a:pt x="43" y="0"/>
                  </a:lnTo>
                  <a:lnTo>
                    <a:pt x="43" y="14"/>
                  </a:lnTo>
                  <a:lnTo>
                    <a:pt x="41" y="14"/>
                  </a:lnTo>
                  <a:close/>
                </a:path>
              </a:pathLst>
            </a:custGeom>
            <a:solidFill>
              <a:srgbClr val="B26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32" name="Picture 2" descr="Related imag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547" y="5370000"/>
            <a:ext cx="996956" cy="121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2" descr="Related imag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31" y="5370000"/>
            <a:ext cx="996956" cy="121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2" descr="Related imag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513" y="4195241"/>
            <a:ext cx="996956" cy="121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524" y="1646120"/>
            <a:ext cx="3230488" cy="2309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1153992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09709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345497"/>
      </p:ext>
    </p:extLst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120428afamily-KT-sang-tao-ve-bang-ban-tay-6_3b86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120428afamily-KT-sang-tao-ve-bang-ban-tay-9_833e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120428-KT-sang-tao-ve-bang-ban-tay-3_3dd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8"/>
            <a:ext cx="9020448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ung-be-sang-tao-voi-10-mau-ve-ong-vat-theo-hinh-ban-tay-cuc-thu-vi-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20120502180148_236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785794"/>
            <a:ext cx="9144001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SONY</cp:lastModifiedBy>
  <cp:revision>3</cp:revision>
  <dcterms:created xsi:type="dcterms:W3CDTF">2016-01-26T12:40:13Z</dcterms:created>
  <dcterms:modified xsi:type="dcterms:W3CDTF">2021-03-22T03:14:09Z</dcterms:modified>
</cp:coreProperties>
</file>